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0" r:id="rId1"/>
  </p:sldMasterIdLst>
  <p:sldIdLst>
    <p:sldId id="256" r:id="rId2"/>
    <p:sldId id="257" r:id="rId3"/>
    <p:sldId id="258" r:id="rId4"/>
    <p:sldId id="270" r:id="rId5"/>
    <p:sldId id="271" r:id="rId6"/>
    <p:sldId id="263" r:id="rId7"/>
    <p:sldId id="264" r:id="rId8"/>
    <p:sldId id="260" r:id="rId9"/>
    <p:sldId id="262" r:id="rId10"/>
    <p:sldId id="261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7D77"/>
    <a:srgbClr val="B0D6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A951F2-5625-4963-A34F-3954512C3744}" v="5" dt="2022-12-13T23:18:09.574"/>
    <p1510:client id="{3AE39A4E-0080-4A40-B9BE-ED934A750712}" v="78" dt="2022-12-14T17:15:17.158"/>
    <p1510:client id="{5D223D77-A690-9444-8B42-14FDEB3B0F54}" v="83" dt="2022-12-14T18:08:04.261"/>
    <p1510:client id="{864B53D0-C188-FFA0-B773-FC226588C15B}" v="629" dt="2022-12-14T22:11:14.358"/>
    <p1510:client id="{8DCC1092-E49C-DF43-9815-76EA4B17F5DF}" v="95" dt="2022-12-14T16:08:52.678"/>
    <p1510:client id="{BBA31AF7-5988-13B5-4876-B90D4210CE27}" v="464" dt="2022-12-14T20:48:58.435"/>
    <p1510:client id="{EA363B2D-B5F9-F41D-9332-E8160816D19C}" v="1099" dt="2022-12-14T04:58:35.7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3BBAA0-4C8D-44C4-8629-5DB490707482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1F85C25-FD49-4000-AEE8-6FDB3C3384E3}">
      <dgm:prSet/>
      <dgm:spPr/>
      <dgm:t>
        <a:bodyPr/>
        <a:lstStyle/>
        <a:p>
          <a:r>
            <a:rPr lang="en-US"/>
            <a:t>Around 20,000 students attend a university</a:t>
          </a:r>
        </a:p>
      </dgm:t>
    </dgm:pt>
    <dgm:pt modelId="{A819D843-0E77-4A0B-8BB6-A7CE73919C0C}" type="parTrans" cxnId="{7715117D-9AD0-478F-A735-216BB70DE5E1}">
      <dgm:prSet/>
      <dgm:spPr/>
      <dgm:t>
        <a:bodyPr/>
        <a:lstStyle/>
        <a:p>
          <a:endParaRPr lang="en-US"/>
        </a:p>
      </dgm:t>
    </dgm:pt>
    <dgm:pt modelId="{F8E504DF-F768-4C58-AACE-0A368CC3E4A4}" type="sibTrans" cxnId="{7715117D-9AD0-478F-A735-216BB70DE5E1}">
      <dgm:prSet/>
      <dgm:spPr/>
      <dgm:t>
        <a:bodyPr/>
        <a:lstStyle/>
        <a:p>
          <a:endParaRPr lang="en-US"/>
        </a:p>
      </dgm:t>
    </dgm:pt>
    <dgm:pt modelId="{37DC2B1B-B645-4DEF-8A7A-9899FC16C45E}">
      <dgm:prSet/>
      <dgm:spPr/>
      <dgm:t>
        <a:bodyPr/>
        <a:lstStyle/>
        <a:p>
          <a:pPr rtl="0"/>
          <a:r>
            <a:rPr lang="en-US">
              <a:latin typeface="Trebuchet MS" panose="020B0603020202020204"/>
            </a:rPr>
            <a:t>Lack</a:t>
          </a:r>
          <a:r>
            <a:rPr lang="en-US"/>
            <a:t> of a centralized infrastructure for the students and employers </a:t>
          </a:r>
          <a:endParaRPr lang="en-US">
            <a:latin typeface="Trebuchet MS" panose="020B0603020202020204"/>
          </a:endParaRPr>
        </a:p>
      </dgm:t>
    </dgm:pt>
    <dgm:pt modelId="{F7A0B6F8-649D-489C-A1BC-B56FC18BFE61}" type="parTrans" cxnId="{19888650-1F3B-4469-B301-D037F2AC017A}">
      <dgm:prSet/>
      <dgm:spPr/>
      <dgm:t>
        <a:bodyPr/>
        <a:lstStyle/>
        <a:p>
          <a:endParaRPr lang="en-US"/>
        </a:p>
      </dgm:t>
    </dgm:pt>
    <dgm:pt modelId="{3B018F2B-6F7B-4534-A761-815E15C8EC87}" type="sibTrans" cxnId="{19888650-1F3B-4469-B301-D037F2AC017A}">
      <dgm:prSet/>
      <dgm:spPr/>
      <dgm:t>
        <a:bodyPr/>
        <a:lstStyle/>
        <a:p>
          <a:endParaRPr lang="en-US"/>
        </a:p>
      </dgm:t>
    </dgm:pt>
    <dgm:pt modelId="{D0FC31E0-4283-5941-A5FC-DAFC63AE9E35}">
      <dgm:prSet/>
      <dgm:spPr/>
      <dgm:t>
        <a:bodyPr/>
        <a:lstStyle/>
        <a:p>
          <a:pPr rtl="0"/>
          <a:r>
            <a:rPr lang="en-US"/>
            <a:t>Managing on and off-campus employment is </a:t>
          </a:r>
          <a:r>
            <a:rPr lang="en-US">
              <a:latin typeface="Trebuchet MS" panose="020B0603020202020204"/>
            </a:rPr>
            <a:t>very time-consuming </a:t>
          </a:r>
          <a:endParaRPr lang="en-US"/>
        </a:p>
      </dgm:t>
    </dgm:pt>
    <dgm:pt modelId="{806C5B94-55CC-8647-9B94-265E7B9884CF}" type="parTrans" cxnId="{ADBC9140-C907-40C0-921E-631785181594}">
      <dgm:prSet/>
      <dgm:spPr/>
      <dgm:t>
        <a:bodyPr/>
        <a:lstStyle/>
        <a:p>
          <a:endParaRPr lang="en-US"/>
        </a:p>
      </dgm:t>
    </dgm:pt>
    <dgm:pt modelId="{BF092A8E-E2E4-DC4B-991D-DE6B4C167052}" type="sibTrans" cxnId="{ADBC9140-C907-40C0-921E-631785181594}">
      <dgm:prSet/>
      <dgm:spPr/>
      <dgm:t>
        <a:bodyPr/>
        <a:lstStyle/>
        <a:p>
          <a:endParaRPr lang="en-US"/>
        </a:p>
      </dgm:t>
    </dgm:pt>
    <dgm:pt modelId="{4FD6C8FB-2EE6-4820-9627-DCF3935EC668}">
      <dgm:prSet phldr="0"/>
      <dgm:spPr/>
      <dgm:t>
        <a:bodyPr/>
        <a:lstStyle/>
        <a:p>
          <a:r>
            <a:rPr lang="en-US">
              <a:latin typeface="Trebuchet MS" panose="020B0603020202020204"/>
            </a:rPr>
            <a:t>To</a:t>
          </a:r>
          <a:r>
            <a:rPr lang="en-US"/>
            <a:t> keep track of all parties, a comprehensive centralized database is required</a:t>
          </a:r>
        </a:p>
      </dgm:t>
    </dgm:pt>
    <dgm:pt modelId="{D0F4CC04-7E95-41C6-A2C2-0AF47B55D866}" type="parTrans" cxnId="{1B5D35A6-2C20-4C14-BFD9-990F7D20E1CF}">
      <dgm:prSet/>
      <dgm:spPr/>
    </dgm:pt>
    <dgm:pt modelId="{CD99B165-00FF-4CD6-97DE-9CB6B77D398E}" type="sibTrans" cxnId="{1B5D35A6-2C20-4C14-BFD9-990F7D20E1CF}">
      <dgm:prSet/>
      <dgm:spPr/>
    </dgm:pt>
    <dgm:pt modelId="{FC53109C-D9D2-DD4C-BD50-576021ACA524}" type="pres">
      <dgm:prSet presAssocID="{AA3BBAA0-4C8D-44C4-8629-5DB490707482}" presName="linear" presStyleCnt="0">
        <dgm:presLayoutVars>
          <dgm:animLvl val="lvl"/>
          <dgm:resizeHandles val="exact"/>
        </dgm:presLayoutVars>
      </dgm:prSet>
      <dgm:spPr/>
    </dgm:pt>
    <dgm:pt modelId="{CC64ED3E-541F-0441-9E06-C1DCAFD5B3DE}" type="pres">
      <dgm:prSet presAssocID="{A1F85C25-FD49-4000-AEE8-6FDB3C3384E3}" presName="parentText" presStyleLbl="node1" presStyleIdx="0" presStyleCnt="4" custLinFactY="-15648" custLinFactNeighborX="-88" custLinFactNeighborY="-100000">
        <dgm:presLayoutVars>
          <dgm:chMax val="0"/>
          <dgm:bulletEnabled val="1"/>
        </dgm:presLayoutVars>
      </dgm:prSet>
      <dgm:spPr/>
    </dgm:pt>
    <dgm:pt modelId="{30697095-9939-7B4A-B155-4F4389C928DC}" type="pres">
      <dgm:prSet presAssocID="{F8E504DF-F768-4C58-AACE-0A368CC3E4A4}" presName="spacer" presStyleCnt="0"/>
      <dgm:spPr/>
    </dgm:pt>
    <dgm:pt modelId="{307419AC-2DA8-2A4E-9893-ACC59838C0BA}" type="pres">
      <dgm:prSet presAssocID="{D0FC31E0-4283-5941-A5FC-DAFC63AE9E35}" presName="parentText" presStyleLbl="node1" presStyleIdx="1" presStyleCnt="4" custLinFactNeighborX="-88" custLinFactNeighborY="-45139">
        <dgm:presLayoutVars>
          <dgm:chMax val="0"/>
          <dgm:bulletEnabled val="1"/>
        </dgm:presLayoutVars>
      </dgm:prSet>
      <dgm:spPr/>
    </dgm:pt>
    <dgm:pt modelId="{47E0755C-BF17-7444-B675-ED8635863747}" type="pres">
      <dgm:prSet presAssocID="{BF092A8E-E2E4-DC4B-991D-DE6B4C167052}" presName="spacer" presStyleCnt="0"/>
      <dgm:spPr/>
    </dgm:pt>
    <dgm:pt modelId="{F343A53C-9865-5E41-ABFF-A0B7EF683031}" type="pres">
      <dgm:prSet presAssocID="{37DC2B1B-B645-4DEF-8A7A-9899FC16C45E}" presName="parentText" presStyleLbl="node1" presStyleIdx="2" presStyleCnt="4" custLinFactY="7972" custLinFactNeighborX="-159" custLinFactNeighborY="100000">
        <dgm:presLayoutVars>
          <dgm:chMax val="0"/>
          <dgm:bulletEnabled val="1"/>
        </dgm:presLayoutVars>
      </dgm:prSet>
      <dgm:spPr/>
    </dgm:pt>
    <dgm:pt modelId="{08D69824-CF84-4E96-9C2F-7130A43B64D7}" type="pres">
      <dgm:prSet presAssocID="{3B018F2B-6F7B-4534-A761-815E15C8EC87}" presName="spacer" presStyleCnt="0"/>
      <dgm:spPr/>
    </dgm:pt>
    <dgm:pt modelId="{CFFF38AC-1657-4650-8ECB-60E691AF50D4}" type="pres">
      <dgm:prSet presAssocID="{4FD6C8FB-2EE6-4820-9627-DCF3935EC66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DBC9140-C907-40C0-921E-631785181594}" srcId="{AA3BBAA0-4C8D-44C4-8629-5DB490707482}" destId="{D0FC31E0-4283-5941-A5FC-DAFC63AE9E35}" srcOrd="1" destOrd="0" parTransId="{806C5B94-55CC-8647-9B94-265E7B9884CF}" sibTransId="{BF092A8E-E2E4-DC4B-991D-DE6B4C167052}"/>
    <dgm:cxn modelId="{19888650-1F3B-4469-B301-D037F2AC017A}" srcId="{AA3BBAA0-4C8D-44C4-8629-5DB490707482}" destId="{37DC2B1B-B645-4DEF-8A7A-9899FC16C45E}" srcOrd="2" destOrd="0" parTransId="{F7A0B6F8-649D-489C-A1BC-B56FC18BFE61}" sibTransId="{3B018F2B-6F7B-4534-A761-815E15C8EC87}"/>
    <dgm:cxn modelId="{7E468473-3B36-4FF6-B075-8B329AEDF042}" type="presOf" srcId="{A1F85C25-FD49-4000-AEE8-6FDB3C3384E3}" destId="{CC64ED3E-541F-0441-9E06-C1DCAFD5B3DE}" srcOrd="0" destOrd="0" presId="urn:microsoft.com/office/officeart/2005/8/layout/vList2"/>
    <dgm:cxn modelId="{7715117D-9AD0-478F-A735-216BB70DE5E1}" srcId="{AA3BBAA0-4C8D-44C4-8629-5DB490707482}" destId="{A1F85C25-FD49-4000-AEE8-6FDB3C3384E3}" srcOrd="0" destOrd="0" parTransId="{A819D843-0E77-4A0B-8BB6-A7CE73919C0C}" sibTransId="{F8E504DF-F768-4C58-AACE-0A368CC3E4A4}"/>
    <dgm:cxn modelId="{1B5D35A6-2C20-4C14-BFD9-990F7D20E1CF}" srcId="{AA3BBAA0-4C8D-44C4-8629-5DB490707482}" destId="{4FD6C8FB-2EE6-4820-9627-DCF3935EC668}" srcOrd="3" destOrd="0" parTransId="{D0F4CC04-7E95-41C6-A2C2-0AF47B55D866}" sibTransId="{CD99B165-00FF-4CD6-97DE-9CB6B77D398E}"/>
    <dgm:cxn modelId="{F4596CAD-E159-4CD5-B962-1F045DD725C5}" type="presOf" srcId="{D0FC31E0-4283-5941-A5FC-DAFC63AE9E35}" destId="{307419AC-2DA8-2A4E-9893-ACC59838C0BA}" srcOrd="0" destOrd="0" presId="urn:microsoft.com/office/officeart/2005/8/layout/vList2"/>
    <dgm:cxn modelId="{EF00B5B5-3F81-4057-8DF0-059F16068564}" type="presOf" srcId="{4FD6C8FB-2EE6-4820-9627-DCF3935EC668}" destId="{CFFF38AC-1657-4650-8ECB-60E691AF50D4}" srcOrd="0" destOrd="0" presId="urn:microsoft.com/office/officeart/2005/8/layout/vList2"/>
    <dgm:cxn modelId="{48F658CB-2D20-4519-A6CA-A5F9E0E3F44B}" type="presOf" srcId="{37DC2B1B-B645-4DEF-8A7A-9899FC16C45E}" destId="{F343A53C-9865-5E41-ABFF-A0B7EF683031}" srcOrd="0" destOrd="0" presId="urn:microsoft.com/office/officeart/2005/8/layout/vList2"/>
    <dgm:cxn modelId="{F92EE9EA-ED32-4A44-8029-950ADF4BB33A}" type="presOf" srcId="{AA3BBAA0-4C8D-44C4-8629-5DB490707482}" destId="{FC53109C-D9D2-DD4C-BD50-576021ACA524}" srcOrd="0" destOrd="0" presId="urn:microsoft.com/office/officeart/2005/8/layout/vList2"/>
    <dgm:cxn modelId="{D9513360-31CE-4547-B621-E5459BDDAE47}" type="presParOf" srcId="{FC53109C-D9D2-DD4C-BD50-576021ACA524}" destId="{CC64ED3E-541F-0441-9E06-C1DCAFD5B3DE}" srcOrd="0" destOrd="0" presId="urn:microsoft.com/office/officeart/2005/8/layout/vList2"/>
    <dgm:cxn modelId="{97573719-05CA-4BE3-A0B6-34EED336C219}" type="presParOf" srcId="{FC53109C-D9D2-DD4C-BD50-576021ACA524}" destId="{30697095-9939-7B4A-B155-4F4389C928DC}" srcOrd="1" destOrd="0" presId="urn:microsoft.com/office/officeart/2005/8/layout/vList2"/>
    <dgm:cxn modelId="{AF996D28-B977-4FC5-9A78-A3A81295CDAB}" type="presParOf" srcId="{FC53109C-D9D2-DD4C-BD50-576021ACA524}" destId="{307419AC-2DA8-2A4E-9893-ACC59838C0BA}" srcOrd="2" destOrd="0" presId="urn:microsoft.com/office/officeart/2005/8/layout/vList2"/>
    <dgm:cxn modelId="{A7FB2E3D-D873-4183-A760-0853AE9780F2}" type="presParOf" srcId="{FC53109C-D9D2-DD4C-BD50-576021ACA524}" destId="{47E0755C-BF17-7444-B675-ED8635863747}" srcOrd="3" destOrd="0" presId="urn:microsoft.com/office/officeart/2005/8/layout/vList2"/>
    <dgm:cxn modelId="{FE42729B-4DDB-4C07-A44B-4C2A230FCA20}" type="presParOf" srcId="{FC53109C-D9D2-DD4C-BD50-576021ACA524}" destId="{F343A53C-9865-5E41-ABFF-A0B7EF683031}" srcOrd="4" destOrd="0" presId="urn:microsoft.com/office/officeart/2005/8/layout/vList2"/>
    <dgm:cxn modelId="{6F05415A-CE2D-49B9-814F-0668750C63A6}" type="presParOf" srcId="{FC53109C-D9D2-DD4C-BD50-576021ACA524}" destId="{08D69824-CF84-4E96-9C2F-7130A43B64D7}" srcOrd="5" destOrd="0" presId="urn:microsoft.com/office/officeart/2005/8/layout/vList2"/>
    <dgm:cxn modelId="{0E937165-434F-41B8-A634-3A8FF5533DA8}" type="presParOf" srcId="{FC53109C-D9D2-DD4C-BD50-576021ACA524}" destId="{CFFF38AC-1657-4650-8ECB-60E691AF50D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6ED408-6E95-4C7B-A2F4-B9A33A2CF2A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C1D05F-C11C-430A-9B8D-8B1413501788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GB" dirty="0">
              <a:latin typeface="Trebuchet MS" panose="020B0603020202020204"/>
            </a:rPr>
            <a:t>Centralized System provided</a:t>
          </a:r>
          <a:endParaRPr lang="en-GB" dirty="0"/>
        </a:p>
      </dgm:t>
    </dgm:pt>
    <dgm:pt modelId="{4A4AEA67-5A3C-4C4C-9E50-F215DC7610E4}" type="parTrans" cxnId="{D2240E34-E4AD-40B2-B6A6-FA39C251C4B8}">
      <dgm:prSet/>
      <dgm:spPr/>
      <dgm:t>
        <a:bodyPr/>
        <a:lstStyle/>
        <a:p>
          <a:endParaRPr lang="en-US"/>
        </a:p>
      </dgm:t>
    </dgm:pt>
    <dgm:pt modelId="{9B5AC689-6467-469B-9A2F-4CD435FC0645}" type="sibTrans" cxnId="{D2240E34-E4AD-40B2-B6A6-FA39C251C4B8}">
      <dgm:prSet/>
      <dgm:spPr/>
      <dgm:t>
        <a:bodyPr/>
        <a:lstStyle/>
        <a:p>
          <a:endParaRPr lang="en-US"/>
        </a:p>
      </dgm:t>
    </dgm:pt>
    <dgm:pt modelId="{19E5F613-1F8C-4EC6-ADEA-620D1E56B9CB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rebuchet MS" panose="020B0603020202020204"/>
            </a:rPr>
            <a:t>System manages large datasets of on/off campus placements</a:t>
          </a:r>
          <a:endParaRPr lang="en-US" dirty="0"/>
        </a:p>
      </dgm:t>
    </dgm:pt>
    <dgm:pt modelId="{DB8BFCA6-027C-4883-9765-635F81F6C35D}" type="parTrans" cxnId="{7B2625AA-6C5F-4697-A447-3937831542A3}">
      <dgm:prSet/>
      <dgm:spPr/>
      <dgm:t>
        <a:bodyPr/>
        <a:lstStyle/>
        <a:p>
          <a:endParaRPr lang="en-US"/>
        </a:p>
      </dgm:t>
    </dgm:pt>
    <dgm:pt modelId="{B986A708-63A8-4535-8AD2-D89DBA924CDC}" type="sibTrans" cxnId="{7B2625AA-6C5F-4697-A447-3937831542A3}">
      <dgm:prSet/>
      <dgm:spPr/>
      <dgm:t>
        <a:bodyPr/>
        <a:lstStyle/>
        <a:p>
          <a:endParaRPr lang="en-US"/>
        </a:p>
      </dgm:t>
    </dgm:pt>
    <dgm:pt modelId="{5F5FC680-6F30-4E17-8AF3-61B431937481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rebuchet MS" panose="020B0603020202020204"/>
            </a:rPr>
            <a:t>Provides context on skills required in the market</a:t>
          </a:r>
          <a:endParaRPr lang="en-US" dirty="0"/>
        </a:p>
      </dgm:t>
    </dgm:pt>
    <dgm:pt modelId="{81F78529-4AC1-48B6-8C40-4A2E226B9599}" type="parTrans" cxnId="{ACA2B518-76DE-46AF-8E5F-38EB6CEFC5AF}">
      <dgm:prSet/>
      <dgm:spPr/>
      <dgm:t>
        <a:bodyPr/>
        <a:lstStyle/>
        <a:p>
          <a:endParaRPr lang="en-US"/>
        </a:p>
      </dgm:t>
    </dgm:pt>
    <dgm:pt modelId="{42F70489-AFEB-40F2-A346-40FBEE019E75}" type="sibTrans" cxnId="{ACA2B518-76DE-46AF-8E5F-38EB6CEFC5AF}">
      <dgm:prSet/>
      <dgm:spPr/>
      <dgm:t>
        <a:bodyPr/>
        <a:lstStyle/>
        <a:p>
          <a:endParaRPr lang="en-US"/>
        </a:p>
      </dgm:t>
    </dgm:pt>
    <dgm:pt modelId="{7DD3BB53-AC70-4675-A548-E3851183E2F8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 dirty="0">
              <a:latin typeface="Trebuchet MS" panose="020B0603020202020204"/>
            </a:rPr>
            <a:t> Placement searching simplified</a:t>
          </a:r>
        </a:p>
      </dgm:t>
    </dgm:pt>
    <dgm:pt modelId="{8C0A36B7-2C6A-4E3B-BAEC-7F4C632F9DD4}" type="parTrans" cxnId="{69579D6A-B08F-4FB6-971C-D645C877CA57}">
      <dgm:prSet/>
      <dgm:spPr/>
    </dgm:pt>
    <dgm:pt modelId="{FA383309-18E4-4110-A30A-80DDAF3B33AF}" type="sibTrans" cxnId="{69579D6A-B08F-4FB6-971C-D645C877CA57}">
      <dgm:prSet/>
      <dgm:spPr/>
    </dgm:pt>
    <dgm:pt modelId="{8FB69F37-099A-4567-876A-FA9621057DA5}" type="pres">
      <dgm:prSet presAssocID="{D96ED408-6E95-4C7B-A2F4-B9A33A2CF2A8}" presName="root" presStyleCnt="0">
        <dgm:presLayoutVars>
          <dgm:dir/>
          <dgm:resizeHandles val="exact"/>
        </dgm:presLayoutVars>
      </dgm:prSet>
      <dgm:spPr/>
    </dgm:pt>
    <dgm:pt modelId="{23404C89-8AA1-423D-8577-0DC9395EE27B}" type="pres">
      <dgm:prSet presAssocID="{C7C1D05F-C11C-430A-9B8D-8B1413501788}" presName="compNode" presStyleCnt="0"/>
      <dgm:spPr/>
    </dgm:pt>
    <dgm:pt modelId="{EC4EDA37-F263-4539-8823-43BA1CE6AD35}" type="pres">
      <dgm:prSet presAssocID="{C7C1D05F-C11C-430A-9B8D-8B1413501788}" presName="bgRect" presStyleLbl="bgShp" presStyleIdx="0" presStyleCnt="4"/>
      <dgm:spPr/>
    </dgm:pt>
    <dgm:pt modelId="{7A2F005A-1390-4B3D-86F2-A1831FD9FED8}" type="pres">
      <dgm:prSet presAssocID="{C7C1D05F-C11C-430A-9B8D-8B141350178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33836205-7BF9-4279-969A-75702E93C15C}" type="pres">
      <dgm:prSet presAssocID="{C7C1D05F-C11C-430A-9B8D-8B1413501788}" presName="spaceRect" presStyleCnt="0"/>
      <dgm:spPr/>
    </dgm:pt>
    <dgm:pt modelId="{56B9BEDB-2159-4F06-8908-85FF80E3C108}" type="pres">
      <dgm:prSet presAssocID="{C7C1D05F-C11C-430A-9B8D-8B1413501788}" presName="parTx" presStyleLbl="revTx" presStyleIdx="0" presStyleCnt="4">
        <dgm:presLayoutVars>
          <dgm:chMax val="0"/>
          <dgm:chPref val="0"/>
        </dgm:presLayoutVars>
      </dgm:prSet>
      <dgm:spPr/>
    </dgm:pt>
    <dgm:pt modelId="{0910F225-FC01-49AB-A37A-029C6AD7CD9A}" type="pres">
      <dgm:prSet presAssocID="{9B5AC689-6467-469B-9A2F-4CD435FC0645}" presName="sibTrans" presStyleCnt="0"/>
      <dgm:spPr/>
    </dgm:pt>
    <dgm:pt modelId="{83A6A174-C8E8-4583-B7A9-29E86C3522DC}" type="pres">
      <dgm:prSet presAssocID="{19E5F613-1F8C-4EC6-ADEA-620D1E56B9CB}" presName="compNode" presStyleCnt="0"/>
      <dgm:spPr/>
    </dgm:pt>
    <dgm:pt modelId="{9254B66B-5C2C-446C-8BBC-4D2EC8D0EBC2}" type="pres">
      <dgm:prSet presAssocID="{19E5F613-1F8C-4EC6-ADEA-620D1E56B9CB}" presName="bgRect" presStyleLbl="bgShp" presStyleIdx="1" presStyleCnt="4"/>
      <dgm:spPr/>
    </dgm:pt>
    <dgm:pt modelId="{D8376D9D-48B5-4D5F-85AD-5E1A31DAB1EB}" type="pres">
      <dgm:prSet presAssocID="{19E5F613-1F8C-4EC6-ADEA-620D1E56B9C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8ED9A3D-A6AF-47D4-BEA1-8BC1A3C8E91A}" type="pres">
      <dgm:prSet presAssocID="{19E5F613-1F8C-4EC6-ADEA-620D1E56B9CB}" presName="spaceRect" presStyleCnt="0"/>
      <dgm:spPr/>
    </dgm:pt>
    <dgm:pt modelId="{BAEF0D9C-A386-4E24-B9FC-3E33D8BAEE45}" type="pres">
      <dgm:prSet presAssocID="{19E5F613-1F8C-4EC6-ADEA-620D1E56B9CB}" presName="parTx" presStyleLbl="revTx" presStyleIdx="1" presStyleCnt="4">
        <dgm:presLayoutVars>
          <dgm:chMax val="0"/>
          <dgm:chPref val="0"/>
        </dgm:presLayoutVars>
      </dgm:prSet>
      <dgm:spPr/>
    </dgm:pt>
    <dgm:pt modelId="{63153B84-C0E6-47A6-8F55-445E4C53E81B}" type="pres">
      <dgm:prSet presAssocID="{B986A708-63A8-4535-8AD2-D89DBA924CDC}" presName="sibTrans" presStyleCnt="0"/>
      <dgm:spPr/>
    </dgm:pt>
    <dgm:pt modelId="{0920F52F-A5B4-4E65-8100-F1A7A4A893C6}" type="pres">
      <dgm:prSet presAssocID="{5F5FC680-6F30-4E17-8AF3-61B431937481}" presName="compNode" presStyleCnt="0"/>
      <dgm:spPr/>
    </dgm:pt>
    <dgm:pt modelId="{83DC067F-9725-498A-8A38-E7568C67A59D}" type="pres">
      <dgm:prSet presAssocID="{5F5FC680-6F30-4E17-8AF3-61B431937481}" presName="bgRect" presStyleLbl="bgShp" presStyleIdx="2" presStyleCnt="4"/>
      <dgm:spPr/>
    </dgm:pt>
    <dgm:pt modelId="{A0F0B84A-75CF-4600-B18D-C2A6ED390B16}" type="pres">
      <dgm:prSet presAssocID="{5F5FC680-6F30-4E17-8AF3-61B43193748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68840057-CD21-45FE-9FD1-7DDB58EBAB57}" type="pres">
      <dgm:prSet presAssocID="{5F5FC680-6F30-4E17-8AF3-61B431937481}" presName="spaceRect" presStyleCnt="0"/>
      <dgm:spPr/>
    </dgm:pt>
    <dgm:pt modelId="{7FBE9F9F-FF5A-4640-975D-FC4009383E31}" type="pres">
      <dgm:prSet presAssocID="{5F5FC680-6F30-4E17-8AF3-61B431937481}" presName="parTx" presStyleLbl="revTx" presStyleIdx="2" presStyleCnt="4">
        <dgm:presLayoutVars>
          <dgm:chMax val="0"/>
          <dgm:chPref val="0"/>
        </dgm:presLayoutVars>
      </dgm:prSet>
      <dgm:spPr/>
    </dgm:pt>
    <dgm:pt modelId="{406A0BD7-CB23-4603-9FE7-D379C42FD783}" type="pres">
      <dgm:prSet presAssocID="{42F70489-AFEB-40F2-A346-40FBEE019E75}" presName="sibTrans" presStyleCnt="0"/>
      <dgm:spPr/>
    </dgm:pt>
    <dgm:pt modelId="{EDF225EE-0042-4CF6-B208-D0511B0AA466}" type="pres">
      <dgm:prSet presAssocID="{7DD3BB53-AC70-4675-A548-E3851183E2F8}" presName="compNode" presStyleCnt="0"/>
      <dgm:spPr/>
    </dgm:pt>
    <dgm:pt modelId="{893842D1-4834-410B-A1AB-E47339DBAD72}" type="pres">
      <dgm:prSet presAssocID="{7DD3BB53-AC70-4675-A548-E3851183E2F8}" presName="bgRect" presStyleLbl="bgShp" presStyleIdx="3" presStyleCnt="4"/>
      <dgm:spPr/>
    </dgm:pt>
    <dgm:pt modelId="{0FD70B5B-E79C-471F-AD4F-CDD92E3252B6}" type="pres">
      <dgm:prSet presAssocID="{7DD3BB53-AC70-4675-A548-E3851183E2F8}" presName="iconRect" presStyleLbl="node1" presStyleIdx="3" presStyleCnt="4"/>
      <dgm:spPr/>
    </dgm:pt>
    <dgm:pt modelId="{04952BD9-6BF2-4E8F-840D-062A5BF072A2}" type="pres">
      <dgm:prSet presAssocID="{7DD3BB53-AC70-4675-A548-E3851183E2F8}" presName="spaceRect" presStyleCnt="0"/>
      <dgm:spPr/>
    </dgm:pt>
    <dgm:pt modelId="{56510D2F-DEBB-438C-96A7-213A63C7D1A7}" type="pres">
      <dgm:prSet presAssocID="{7DD3BB53-AC70-4675-A548-E3851183E2F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CA2B518-76DE-46AF-8E5F-38EB6CEFC5AF}" srcId="{D96ED408-6E95-4C7B-A2F4-B9A33A2CF2A8}" destId="{5F5FC680-6F30-4E17-8AF3-61B431937481}" srcOrd="2" destOrd="0" parTransId="{81F78529-4AC1-48B6-8C40-4A2E226B9599}" sibTransId="{42F70489-AFEB-40F2-A346-40FBEE019E75}"/>
    <dgm:cxn modelId="{D2240E34-E4AD-40B2-B6A6-FA39C251C4B8}" srcId="{D96ED408-6E95-4C7B-A2F4-B9A33A2CF2A8}" destId="{C7C1D05F-C11C-430A-9B8D-8B1413501788}" srcOrd="0" destOrd="0" parTransId="{4A4AEA67-5A3C-4C4C-9E50-F215DC7610E4}" sibTransId="{9B5AC689-6467-469B-9A2F-4CD435FC0645}"/>
    <dgm:cxn modelId="{708F895D-CF88-4F09-BD70-B0AF319B4AAE}" type="presOf" srcId="{C7C1D05F-C11C-430A-9B8D-8B1413501788}" destId="{56B9BEDB-2159-4F06-8908-85FF80E3C108}" srcOrd="0" destOrd="0" presId="urn:microsoft.com/office/officeart/2018/2/layout/IconVerticalSolidList"/>
    <dgm:cxn modelId="{69579D6A-B08F-4FB6-971C-D645C877CA57}" srcId="{D96ED408-6E95-4C7B-A2F4-B9A33A2CF2A8}" destId="{7DD3BB53-AC70-4675-A548-E3851183E2F8}" srcOrd="3" destOrd="0" parTransId="{8C0A36B7-2C6A-4E3B-BAEC-7F4C632F9DD4}" sibTransId="{FA383309-18E4-4110-A30A-80DDAF3B33AF}"/>
    <dgm:cxn modelId="{B5EB824D-5D2D-4649-9E65-81A8D2C262FE}" type="presOf" srcId="{7DD3BB53-AC70-4675-A548-E3851183E2F8}" destId="{56510D2F-DEBB-438C-96A7-213A63C7D1A7}" srcOrd="0" destOrd="0" presId="urn:microsoft.com/office/officeart/2018/2/layout/IconVerticalSolidList"/>
    <dgm:cxn modelId="{2D8EB472-7915-4014-B70A-777BF5B6DEC5}" type="presOf" srcId="{19E5F613-1F8C-4EC6-ADEA-620D1E56B9CB}" destId="{BAEF0D9C-A386-4E24-B9FC-3E33D8BAEE45}" srcOrd="0" destOrd="0" presId="urn:microsoft.com/office/officeart/2018/2/layout/IconVerticalSolidList"/>
    <dgm:cxn modelId="{34A8CBA8-7092-4504-A895-25B8236EDF40}" type="presOf" srcId="{5F5FC680-6F30-4E17-8AF3-61B431937481}" destId="{7FBE9F9F-FF5A-4640-975D-FC4009383E31}" srcOrd="0" destOrd="0" presId="urn:microsoft.com/office/officeart/2018/2/layout/IconVerticalSolidList"/>
    <dgm:cxn modelId="{7B2625AA-6C5F-4697-A447-3937831542A3}" srcId="{D96ED408-6E95-4C7B-A2F4-B9A33A2CF2A8}" destId="{19E5F613-1F8C-4EC6-ADEA-620D1E56B9CB}" srcOrd="1" destOrd="0" parTransId="{DB8BFCA6-027C-4883-9765-635F81F6C35D}" sibTransId="{B986A708-63A8-4535-8AD2-D89DBA924CDC}"/>
    <dgm:cxn modelId="{9761D4AB-C263-4EA9-8284-A6E2CE56D4CB}" type="presOf" srcId="{D96ED408-6E95-4C7B-A2F4-B9A33A2CF2A8}" destId="{8FB69F37-099A-4567-876A-FA9621057DA5}" srcOrd="0" destOrd="0" presId="urn:microsoft.com/office/officeart/2018/2/layout/IconVerticalSolidList"/>
    <dgm:cxn modelId="{C09B4B01-A9D9-4E53-843E-EEAF02053DF7}" type="presParOf" srcId="{8FB69F37-099A-4567-876A-FA9621057DA5}" destId="{23404C89-8AA1-423D-8577-0DC9395EE27B}" srcOrd="0" destOrd="0" presId="urn:microsoft.com/office/officeart/2018/2/layout/IconVerticalSolidList"/>
    <dgm:cxn modelId="{E808117E-8826-49C3-9A94-4DB163F185C6}" type="presParOf" srcId="{23404C89-8AA1-423D-8577-0DC9395EE27B}" destId="{EC4EDA37-F263-4539-8823-43BA1CE6AD35}" srcOrd="0" destOrd="0" presId="urn:microsoft.com/office/officeart/2018/2/layout/IconVerticalSolidList"/>
    <dgm:cxn modelId="{44B5155E-A61E-4978-B88C-AE32DBB64D9D}" type="presParOf" srcId="{23404C89-8AA1-423D-8577-0DC9395EE27B}" destId="{7A2F005A-1390-4B3D-86F2-A1831FD9FED8}" srcOrd="1" destOrd="0" presId="urn:microsoft.com/office/officeart/2018/2/layout/IconVerticalSolidList"/>
    <dgm:cxn modelId="{4CE71E32-73E5-4560-8B14-63EBD78D77BB}" type="presParOf" srcId="{23404C89-8AA1-423D-8577-0DC9395EE27B}" destId="{33836205-7BF9-4279-969A-75702E93C15C}" srcOrd="2" destOrd="0" presId="urn:microsoft.com/office/officeart/2018/2/layout/IconVerticalSolidList"/>
    <dgm:cxn modelId="{83C7D3E2-6450-46C2-88F5-9065EBC3C5F9}" type="presParOf" srcId="{23404C89-8AA1-423D-8577-0DC9395EE27B}" destId="{56B9BEDB-2159-4F06-8908-85FF80E3C108}" srcOrd="3" destOrd="0" presId="urn:microsoft.com/office/officeart/2018/2/layout/IconVerticalSolidList"/>
    <dgm:cxn modelId="{85592BD2-4A0A-4397-9018-9EAB89333512}" type="presParOf" srcId="{8FB69F37-099A-4567-876A-FA9621057DA5}" destId="{0910F225-FC01-49AB-A37A-029C6AD7CD9A}" srcOrd="1" destOrd="0" presId="urn:microsoft.com/office/officeart/2018/2/layout/IconVerticalSolidList"/>
    <dgm:cxn modelId="{848ED870-229A-4168-BE5D-A1D33034EF9A}" type="presParOf" srcId="{8FB69F37-099A-4567-876A-FA9621057DA5}" destId="{83A6A174-C8E8-4583-B7A9-29E86C3522DC}" srcOrd="2" destOrd="0" presId="urn:microsoft.com/office/officeart/2018/2/layout/IconVerticalSolidList"/>
    <dgm:cxn modelId="{BC1EAD8E-B3B7-4D8A-90CF-A5A4D9785DBC}" type="presParOf" srcId="{83A6A174-C8E8-4583-B7A9-29E86C3522DC}" destId="{9254B66B-5C2C-446C-8BBC-4D2EC8D0EBC2}" srcOrd="0" destOrd="0" presId="urn:microsoft.com/office/officeart/2018/2/layout/IconVerticalSolidList"/>
    <dgm:cxn modelId="{A26DF5F5-F367-4344-82EE-ABE46620A4B9}" type="presParOf" srcId="{83A6A174-C8E8-4583-B7A9-29E86C3522DC}" destId="{D8376D9D-48B5-4D5F-85AD-5E1A31DAB1EB}" srcOrd="1" destOrd="0" presId="urn:microsoft.com/office/officeart/2018/2/layout/IconVerticalSolidList"/>
    <dgm:cxn modelId="{2F9F1779-0C83-4DC3-AFDD-EFDC77052ECD}" type="presParOf" srcId="{83A6A174-C8E8-4583-B7A9-29E86C3522DC}" destId="{38ED9A3D-A6AF-47D4-BEA1-8BC1A3C8E91A}" srcOrd="2" destOrd="0" presId="urn:microsoft.com/office/officeart/2018/2/layout/IconVerticalSolidList"/>
    <dgm:cxn modelId="{B11EB768-048D-418E-B4D6-B89046EAF0B0}" type="presParOf" srcId="{83A6A174-C8E8-4583-B7A9-29E86C3522DC}" destId="{BAEF0D9C-A386-4E24-B9FC-3E33D8BAEE45}" srcOrd="3" destOrd="0" presId="urn:microsoft.com/office/officeart/2018/2/layout/IconVerticalSolidList"/>
    <dgm:cxn modelId="{1BB05F00-7FB3-4E4B-BDCF-1B178B22B076}" type="presParOf" srcId="{8FB69F37-099A-4567-876A-FA9621057DA5}" destId="{63153B84-C0E6-47A6-8F55-445E4C53E81B}" srcOrd="3" destOrd="0" presId="urn:microsoft.com/office/officeart/2018/2/layout/IconVerticalSolidList"/>
    <dgm:cxn modelId="{EED68CBE-FDB4-49A1-B63B-BCAE263E095A}" type="presParOf" srcId="{8FB69F37-099A-4567-876A-FA9621057DA5}" destId="{0920F52F-A5B4-4E65-8100-F1A7A4A893C6}" srcOrd="4" destOrd="0" presId="urn:microsoft.com/office/officeart/2018/2/layout/IconVerticalSolidList"/>
    <dgm:cxn modelId="{0C80D84B-517D-4A38-985C-491E3597B80B}" type="presParOf" srcId="{0920F52F-A5B4-4E65-8100-F1A7A4A893C6}" destId="{83DC067F-9725-498A-8A38-E7568C67A59D}" srcOrd="0" destOrd="0" presId="urn:microsoft.com/office/officeart/2018/2/layout/IconVerticalSolidList"/>
    <dgm:cxn modelId="{160A238E-FD38-4400-9B12-8E45CB53DDAE}" type="presParOf" srcId="{0920F52F-A5B4-4E65-8100-F1A7A4A893C6}" destId="{A0F0B84A-75CF-4600-B18D-C2A6ED390B16}" srcOrd="1" destOrd="0" presId="urn:microsoft.com/office/officeart/2018/2/layout/IconVerticalSolidList"/>
    <dgm:cxn modelId="{AB61C58F-9120-412F-B342-8D9B320978D0}" type="presParOf" srcId="{0920F52F-A5B4-4E65-8100-F1A7A4A893C6}" destId="{68840057-CD21-45FE-9FD1-7DDB58EBAB57}" srcOrd="2" destOrd="0" presId="urn:microsoft.com/office/officeart/2018/2/layout/IconVerticalSolidList"/>
    <dgm:cxn modelId="{E7C7DB72-2BAB-413C-BC43-05DB56CE5B0F}" type="presParOf" srcId="{0920F52F-A5B4-4E65-8100-F1A7A4A893C6}" destId="{7FBE9F9F-FF5A-4640-975D-FC4009383E31}" srcOrd="3" destOrd="0" presId="urn:microsoft.com/office/officeart/2018/2/layout/IconVerticalSolidList"/>
    <dgm:cxn modelId="{10C9E222-82D5-4D92-B541-FE36D26B83D6}" type="presParOf" srcId="{8FB69F37-099A-4567-876A-FA9621057DA5}" destId="{406A0BD7-CB23-4603-9FE7-D379C42FD783}" srcOrd="5" destOrd="0" presId="urn:microsoft.com/office/officeart/2018/2/layout/IconVerticalSolidList"/>
    <dgm:cxn modelId="{601C787F-D18A-48FE-B6DD-07A15BC37E08}" type="presParOf" srcId="{8FB69F37-099A-4567-876A-FA9621057DA5}" destId="{EDF225EE-0042-4CF6-B208-D0511B0AA466}" srcOrd="6" destOrd="0" presId="urn:microsoft.com/office/officeart/2018/2/layout/IconVerticalSolidList"/>
    <dgm:cxn modelId="{B98E8B93-D197-4D3A-AE49-3BB0962C556E}" type="presParOf" srcId="{EDF225EE-0042-4CF6-B208-D0511B0AA466}" destId="{893842D1-4834-410B-A1AB-E47339DBAD72}" srcOrd="0" destOrd="0" presId="urn:microsoft.com/office/officeart/2018/2/layout/IconVerticalSolidList"/>
    <dgm:cxn modelId="{AC3CD58B-9709-4AEE-8700-82F163D1F3EF}" type="presParOf" srcId="{EDF225EE-0042-4CF6-B208-D0511B0AA466}" destId="{0FD70B5B-E79C-471F-AD4F-CDD92E3252B6}" srcOrd="1" destOrd="0" presId="urn:microsoft.com/office/officeart/2018/2/layout/IconVerticalSolidList"/>
    <dgm:cxn modelId="{B93E3595-1790-4B13-8AC4-772640B50240}" type="presParOf" srcId="{EDF225EE-0042-4CF6-B208-D0511B0AA466}" destId="{04952BD9-6BF2-4E8F-840D-062A5BF072A2}" srcOrd="2" destOrd="0" presId="urn:microsoft.com/office/officeart/2018/2/layout/IconVerticalSolidList"/>
    <dgm:cxn modelId="{BA710D46-4A8C-4760-8DB3-4146332F5E3E}" type="presParOf" srcId="{EDF225EE-0042-4CF6-B208-D0511B0AA466}" destId="{56510D2F-DEBB-438C-96A7-213A63C7D1A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87F7C79-5A67-42B6-9F9C-4B4A78AC6FE6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2239545-4E1C-4C51-80B4-9648001067F1}">
      <dgm:prSet/>
      <dgm:spPr/>
      <dgm:t>
        <a:bodyPr/>
        <a:lstStyle/>
        <a:p>
          <a:r>
            <a:rPr lang="en-US" dirty="0"/>
            <a:t>LOGIN PORTAL</a:t>
          </a:r>
        </a:p>
      </dgm:t>
    </dgm:pt>
    <dgm:pt modelId="{3324ED3A-9BD7-4F80-A5CF-96B3AE555781}" type="parTrans" cxnId="{F932CF49-006B-41BE-8E38-CC4AF5CB6FAD}">
      <dgm:prSet/>
      <dgm:spPr/>
      <dgm:t>
        <a:bodyPr/>
        <a:lstStyle/>
        <a:p>
          <a:endParaRPr lang="en-US"/>
        </a:p>
      </dgm:t>
    </dgm:pt>
    <dgm:pt modelId="{375DDD2F-40C1-47DF-A2C9-14ACE37DA372}" type="sibTrans" cxnId="{F932CF49-006B-41BE-8E38-CC4AF5CB6FAD}">
      <dgm:prSet/>
      <dgm:spPr/>
      <dgm:t>
        <a:bodyPr/>
        <a:lstStyle/>
        <a:p>
          <a:endParaRPr lang="en-US"/>
        </a:p>
      </dgm:t>
    </dgm:pt>
    <dgm:pt modelId="{B5092D70-F2B0-41B2-BE4F-D39E7BE84FC1}">
      <dgm:prSet/>
      <dgm:spPr/>
      <dgm:t>
        <a:bodyPr/>
        <a:lstStyle/>
        <a:p>
          <a:r>
            <a:rPr lang="en-US" dirty="0"/>
            <a:t>LOGIN CATEGORY</a:t>
          </a:r>
        </a:p>
      </dgm:t>
    </dgm:pt>
    <dgm:pt modelId="{404D717C-EE75-4EFE-9C16-8BB0A63D7E48}" type="parTrans" cxnId="{05E06E43-F567-48C2-8BC1-00E8F8B6A0B7}">
      <dgm:prSet/>
      <dgm:spPr/>
      <dgm:t>
        <a:bodyPr/>
        <a:lstStyle/>
        <a:p>
          <a:endParaRPr lang="en-US"/>
        </a:p>
      </dgm:t>
    </dgm:pt>
    <dgm:pt modelId="{169E1E14-E002-433E-8EAE-F9F889180740}" type="sibTrans" cxnId="{05E06E43-F567-48C2-8BC1-00E8F8B6A0B7}">
      <dgm:prSet/>
      <dgm:spPr/>
      <dgm:t>
        <a:bodyPr/>
        <a:lstStyle/>
        <a:p>
          <a:endParaRPr lang="en-US"/>
        </a:p>
      </dgm:t>
    </dgm:pt>
    <dgm:pt modelId="{EDE7970E-3CFB-4E64-822A-ABF4978D361D}">
      <dgm:prSet/>
      <dgm:spPr/>
      <dgm:t>
        <a:bodyPr/>
        <a:lstStyle/>
        <a:p>
          <a:r>
            <a:rPr lang="en-US" dirty="0"/>
            <a:t>STUDENTWORKEXPERIENCE</a:t>
          </a:r>
        </a:p>
      </dgm:t>
    </dgm:pt>
    <dgm:pt modelId="{D12EC288-44CA-4217-8513-6B9B2D850FA8}" type="parTrans" cxnId="{7B143B70-8CAB-4911-A306-64172144252C}">
      <dgm:prSet/>
      <dgm:spPr/>
      <dgm:t>
        <a:bodyPr/>
        <a:lstStyle/>
        <a:p>
          <a:endParaRPr lang="en-US"/>
        </a:p>
      </dgm:t>
    </dgm:pt>
    <dgm:pt modelId="{E8583FD4-7012-4439-91A0-5E948AF615F4}" type="sibTrans" cxnId="{7B143B70-8CAB-4911-A306-64172144252C}">
      <dgm:prSet/>
      <dgm:spPr/>
      <dgm:t>
        <a:bodyPr/>
        <a:lstStyle/>
        <a:p>
          <a:endParaRPr lang="en-US"/>
        </a:p>
      </dgm:t>
    </dgm:pt>
    <dgm:pt modelId="{B757FFD5-FDD2-451B-A97C-BB8F9103B8F7}">
      <dgm:prSet/>
      <dgm:spPr/>
      <dgm:t>
        <a:bodyPr/>
        <a:lstStyle/>
        <a:p>
          <a:r>
            <a:rPr lang="en-US" dirty="0"/>
            <a:t>STUDENTPROFILE</a:t>
          </a:r>
        </a:p>
      </dgm:t>
    </dgm:pt>
    <dgm:pt modelId="{4F9F7901-9160-4B34-B698-9AC996F8EC06}" type="parTrans" cxnId="{1591BA7A-0C45-40D6-8251-71DF5A35C23C}">
      <dgm:prSet/>
      <dgm:spPr/>
      <dgm:t>
        <a:bodyPr/>
        <a:lstStyle/>
        <a:p>
          <a:endParaRPr lang="en-US"/>
        </a:p>
      </dgm:t>
    </dgm:pt>
    <dgm:pt modelId="{464253F7-DDB1-44BA-B9FA-9E46D32C20AF}" type="sibTrans" cxnId="{1591BA7A-0C45-40D6-8251-71DF5A35C23C}">
      <dgm:prSet/>
      <dgm:spPr/>
      <dgm:t>
        <a:bodyPr/>
        <a:lstStyle/>
        <a:p>
          <a:endParaRPr lang="en-US"/>
        </a:p>
      </dgm:t>
    </dgm:pt>
    <dgm:pt modelId="{4EE7375C-9DFD-45BE-9DD9-A9F56B6BC1D8}">
      <dgm:prSet/>
      <dgm:spPr/>
      <dgm:t>
        <a:bodyPr/>
        <a:lstStyle/>
        <a:p>
          <a:r>
            <a:rPr lang="en-US" dirty="0"/>
            <a:t>PLACEMENT APPLICATION</a:t>
          </a:r>
        </a:p>
      </dgm:t>
    </dgm:pt>
    <dgm:pt modelId="{DB338568-FADF-494F-B110-1B892EB32C44}" type="parTrans" cxnId="{3A51A09C-050B-4686-82B1-4B764B0DA12B}">
      <dgm:prSet/>
      <dgm:spPr/>
      <dgm:t>
        <a:bodyPr/>
        <a:lstStyle/>
        <a:p>
          <a:endParaRPr lang="en-US"/>
        </a:p>
      </dgm:t>
    </dgm:pt>
    <dgm:pt modelId="{D0209BEB-D44C-4429-A83C-F1377AFE559E}" type="sibTrans" cxnId="{3A51A09C-050B-4686-82B1-4B764B0DA12B}">
      <dgm:prSet/>
      <dgm:spPr/>
      <dgm:t>
        <a:bodyPr/>
        <a:lstStyle/>
        <a:p>
          <a:endParaRPr lang="en-US"/>
        </a:p>
      </dgm:t>
    </dgm:pt>
    <dgm:pt modelId="{B1F4B5C0-FBA3-47B5-A78E-79BAEA7B8429}">
      <dgm:prSet/>
      <dgm:spPr/>
      <dgm:t>
        <a:bodyPr/>
        <a:lstStyle/>
        <a:p>
          <a:r>
            <a:rPr lang="en-US" dirty="0"/>
            <a:t>PLACEMENT LISTING</a:t>
          </a:r>
        </a:p>
      </dgm:t>
    </dgm:pt>
    <dgm:pt modelId="{3B1AAAF9-B6FF-4ADA-8A37-23152EC872F5}" type="parTrans" cxnId="{E67E94CB-D7CA-4FD6-842E-405E61683664}">
      <dgm:prSet/>
      <dgm:spPr/>
      <dgm:t>
        <a:bodyPr/>
        <a:lstStyle/>
        <a:p>
          <a:endParaRPr lang="en-US"/>
        </a:p>
      </dgm:t>
    </dgm:pt>
    <dgm:pt modelId="{51B6917D-05FC-4EED-A8C7-0ADE89B1E481}" type="sibTrans" cxnId="{E67E94CB-D7CA-4FD6-842E-405E61683664}">
      <dgm:prSet/>
      <dgm:spPr/>
      <dgm:t>
        <a:bodyPr/>
        <a:lstStyle/>
        <a:p>
          <a:endParaRPr lang="en-US"/>
        </a:p>
      </dgm:t>
    </dgm:pt>
    <dgm:pt modelId="{0670FA1A-2F87-483F-8977-A97367D62A56}">
      <dgm:prSet/>
      <dgm:spPr/>
      <dgm:t>
        <a:bodyPr/>
        <a:lstStyle/>
        <a:p>
          <a:r>
            <a:rPr lang="en-US" dirty="0"/>
            <a:t>PLACEMENT TYPE</a:t>
          </a:r>
        </a:p>
      </dgm:t>
    </dgm:pt>
    <dgm:pt modelId="{742A582E-8038-4E78-AE5A-9D5AA1636B3E}" type="parTrans" cxnId="{CECA27BC-4F48-4353-B78A-DD710121B6B6}">
      <dgm:prSet/>
      <dgm:spPr/>
      <dgm:t>
        <a:bodyPr/>
        <a:lstStyle/>
        <a:p>
          <a:endParaRPr lang="en-US"/>
        </a:p>
      </dgm:t>
    </dgm:pt>
    <dgm:pt modelId="{6C2D8187-F420-42CC-BC54-5FE9C7A72445}" type="sibTrans" cxnId="{CECA27BC-4F48-4353-B78A-DD710121B6B6}">
      <dgm:prSet/>
      <dgm:spPr/>
      <dgm:t>
        <a:bodyPr/>
        <a:lstStyle/>
        <a:p>
          <a:endParaRPr lang="en-US"/>
        </a:p>
      </dgm:t>
    </dgm:pt>
    <dgm:pt modelId="{B0919FC7-4EC4-4872-999D-3B08F8663B2F}">
      <dgm:prSet/>
      <dgm:spPr/>
      <dgm:t>
        <a:bodyPr/>
        <a:lstStyle/>
        <a:p>
          <a:r>
            <a:rPr lang="en-US" dirty="0"/>
            <a:t>ORGANIZATION</a:t>
          </a:r>
        </a:p>
      </dgm:t>
    </dgm:pt>
    <dgm:pt modelId="{AF91EF02-16D7-49FB-B2E5-48BFE0E6F6D8}" type="parTrans" cxnId="{623534E0-0CFF-411D-BB9E-371429C600D7}">
      <dgm:prSet/>
      <dgm:spPr/>
      <dgm:t>
        <a:bodyPr/>
        <a:lstStyle/>
        <a:p>
          <a:endParaRPr lang="en-US"/>
        </a:p>
      </dgm:t>
    </dgm:pt>
    <dgm:pt modelId="{0220D470-1291-484F-AE0C-3E02D1C590F1}" type="sibTrans" cxnId="{623534E0-0CFF-411D-BB9E-371429C600D7}">
      <dgm:prSet/>
      <dgm:spPr/>
      <dgm:t>
        <a:bodyPr/>
        <a:lstStyle/>
        <a:p>
          <a:endParaRPr lang="en-US"/>
        </a:p>
      </dgm:t>
    </dgm:pt>
    <dgm:pt modelId="{9E64977C-F98C-4574-8A4C-9ACE529B96D5}">
      <dgm:prSet/>
      <dgm:spPr/>
      <dgm:t>
        <a:bodyPr/>
        <a:lstStyle/>
        <a:p>
          <a:r>
            <a:rPr lang="en-US" dirty="0"/>
            <a:t>ORGANIZATION FEEDBACK</a:t>
          </a:r>
        </a:p>
      </dgm:t>
    </dgm:pt>
    <dgm:pt modelId="{B4AB0E8A-D7AB-4C28-A56C-AC36C0A5542B}" type="parTrans" cxnId="{F613F33D-9AEE-440F-B995-6BC67B9A7C2E}">
      <dgm:prSet/>
      <dgm:spPr/>
      <dgm:t>
        <a:bodyPr/>
        <a:lstStyle/>
        <a:p>
          <a:endParaRPr lang="en-US"/>
        </a:p>
      </dgm:t>
    </dgm:pt>
    <dgm:pt modelId="{F04DA40E-2AFE-409B-9119-F696C0A2EE1A}" type="sibTrans" cxnId="{F613F33D-9AEE-440F-B995-6BC67B9A7C2E}">
      <dgm:prSet/>
      <dgm:spPr/>
      <dgm:t>
        <a:bodyPr/>
        <a:lstStyle/>
        <a:p>
          <a:endParaRPr lang="en-US"/>
        </a:p>
      </dgm:t>
    </dgm:pt>
    <dgm:pt modelId="{4AB967A5-8E1D-4469-A7A3-C4C92FFA7B39}">
      <dgm:prSet/>
      <dgm:spPr/>
      <dgm:t>
        <a:bodyPr/>
        <a:lstStyle/>
        <a:p>
          <a:r>
            <a:rPr lang="en-US" dirty="0"/>
            <a:t>PLACEMENT SKILLSETS</a:t>
          </a:r>
        </a:p>
      </dgm:t>
    </dgm:pt>
    <dgm:pt modelId="{4E1E965F-7516-4B68-98C2-BC5F31B8FCAB}" type="parTrans" cxnId="{9A347750-284C-4C7C-8392-0DCB58AD1C3C}">
      <dgm:prSet/>
      <dgm:spPr/>
      <dgm:t>
        <a:bodyPr/>
        <a:lstStyle/>
        <a:p>
          <a:endParaRPr lang="en-US"/>
        </a:p>
      </dgm:t>
    </dgm:pt>
    <dgm:pt modelId="{4F044107-5E3B-4575-966F-4F951DFE4110}" type="sibTrans" cxnId="{9A347750-284C-4C7C-8392-0DCB58AD1C3C}">
      <dgm:prSet/>
      <dgm:spPr/>
      <dgm:t>
        <a:bodyPr/>
        <a:lstStyle/>
        <a:p>
          <a:endParaRPr lang="en-US"/>
        </a:p>
      </dgm:t>
    </dgm:pt>
    <dgm:pt modelId="{4653E42D-0D06-4856-BC40-471DAB6FAEAE}">
      <dgm:prSet/>
      <dgm:spPr/>
      <dgm:t>
        <a:bodyPr/>
        <a:lstStyle/>
        <a:p>
          <a:r>
            <a:rPr lang="en-US" dirty="0"/>
            <a:t>SKILLS</a:t>
          </a:r>
        </a:p>
      </dgm:t>
    </dgm:pt>
    <dgm:pt modelId="{0A67D9AB-A87D-444C-9AB0-D475920DC6FD}" type="parTrans" cxnId="{005BCABF-69BB-4022-A1CA-E20679A8D7EC}">
      <dgm:prSet/>
      <dgm:spPr/>
      <dgm:t>
        <a:bodyPr/>
        <a:lstStyle/>
        <a:p>
          <a:endParaRPr lang="en-US"/>
        </a:p>
      </dgm:t>
    </dgm:pt>
    <dgm:pt modelId="{776229D0-3E96-48BA-9288-806FF74BA7D5}" type="sibTrans" cxnId="{005BCABF-69BB-4022-A1CA-E20679A8D7EC}">
      <dgm:prSet/>
      <dgm:spPr/>
      <dgm:t>
        <a:bodyPr/>
        <a:lstStyle/>
        <a:p>
          <a:endParaRPr lang="en-US"/>
        </a:p>
      </dgm:t>
    </dgm:pt>
    <dgm:pt modelId="{54200148-FCD2-401A-ACC2-A942F32BBF88}">
      <dgm:prSet/>
      <dgm:spPr/>
      <dgm:t>
        <a:bodyPr/>
        <a:lstStyle/>
        <a:p>
          <a:r>
            <a:rPr lang="en-US" dirty="0"/>
            <a:t>STUDENTSKILLSETS</a:t>
          </a:r>
        </a:p>
      </dgm:t>
    </dgm:pt>
    <dgm:pt modelId="{575C1359-F377-4F09-B39C-80FC39ADD2F5}" type="parTrans" cxnId="{919C1623-1DB1-4C77-AA82-ECF6D44F3D9E}">
      <dgm:prSet/>
      <dgm:spPr/>
      <dgm:t>
        <a:bodyPr/>
        <a:lstStyle/>
        <a:p>
          <a:endParaRPr lang="en-US"/>
        </a:p>
      </dgm:t>
    </dgm:pt>
    <dgm:pt modelId="{FA659B7C-4012-4ED6-9079-C7CC5475ABA5}" type="sibTrans" cxnId="{919C1623-1DB1-4C77-AA82-ECF6D44F3D9E}">
      <dgm:prSet/>
      <dgm:spPr/>
      <dgm:t>
        <a:bodyPr/>
        <a:lstStyle/>
        <a:p>
          <a:endParaRPr lang="en-US"/>
        </a:p>
      </dgm:t>
    </dgm:pt>
    <dgm:pt modelId="{966F3E45-3DB4-4C98-BF75-E365C214941C}">
      <dgm:prSet/>
      <dgm:spPr/>
      <dgm:t>
        <a:bodyPr/>
        <a:lstStyle/>
        <a:p>
          <a:r>
            <a:rPr lang="en-US" dirty="0"/>
            <a:t>DEGREE</a:t>
          </a:r>
        </a:p>
      </dgm:t>
    </dgm:pt>
    <dgm:pt modelId="{70731777-0DAC-48D1-8255-B95774B63ABC}" type="parTrans" cxnId="{6A5196B4-46AD-40FD-B530-7D429FC85CCD}">
      <dgm:prSet/>
      <dgm:spPr/>
      <dgm:t>
        <a:bodyPr/>
        <a:lstStyle/>
        <a:p>
          <a:endParaRPr lang="en-US"/>
        </a:p>
      </dgm:t>
    </dgm:pt>
    <dgm:pt modelId="{FC51FB05-7010-4756-9836-F77B7A73C4E2}" type="sibTrans" cxnId="{6A5196B4-46AD-40FD-B530-7D429FC85CCD}">
      <dgm:prSet/>
      <dgm:spPr/>
      <dgm:t>
        <a:bodyPr/>
        <a:lstStyle/>
        <a:p>
          <a:endParaRPr lang="en-US"/>
        </a:p>
      </dgm:t>
    </dgm:pt>
    <dgm:pt modelId="{DF0BB28D-9F6F-4814-B450-A4EE5C3D9EA5}">
      <dgm:prSet/>
      <dgm:spPr/>
      <dgm:t>
        <a:bodyPr/>
        <a:lstStyle/>
        <a:p>
          <a:r>
            <a:rPr lang="en-US" dirty="0"/>
            <a:t>STUDENT EDUCATION</a:t>
          </a:r>
        </a:p>
      </dgm:t>
    </dgm:pt>
    <dgm:pt modelId="{24B4F37D-63C2-4480-9DFC-1E753D257936}" type="parTrans" cxnId="{0E58D108-DB05-4595-9481-925D344B1E7C}">
      <dgm:prSet/>
      <dgm:spPr/>
      <dgm:t>
        <a:bodyPr/>
        <a:lstStyle/>
        <a:p>
          <a:endParaRPr lang="en-US"/>
        </a:p>
      </dgm:t>
    </dgm:pt>
    <dgm:pt modelId="{D92B645F-2781-4F85-91F2-CFA499286583}" type="sibTrans" cxnId="{0E58D108-DB05-4595-9481-925D344B1E7C}">
      <dgm:prSet/>
      <dgm:spPr/>
      <dgm:t>
        <a:bodyPr/>
        <a:lstStyle/>
        <a:p>
          <a:endParaRPr lang="en-US"/>
        </a:p>
      </dgm:t>
    </dgm:pt>
    <dgm:pt modelId="{9FFFF8AE-0435-43DC-A781-951467AE3497}">
      <dgm:prSet/>
      <dgm:spPr/>
      <dgm:t>
        <a:bodyPr/>
        <a:lstStyle/>
        <a:p>
          <a:r>
            <a:rPr lang="en-US" dirty="0"/>
            <a:t>PLACEMENT LOCATION</a:t>
          </a:r>
        </a:p>
      </dgm:t>
    </dgm:pt>
    <dgm:pt modelId="{74435075-2F6D-41B6-9EA2-E4C99ADF405B}" type="parTrans" cxnId="{9DE69371-025A-49D5-B06D-88EAC4BE129E}">
      <dgm:prSet/>
      <dgm:spPr/>
      <dgm:t>
        <a:bodyPr/>
        <a:lstStyle/>
        <a:p>
          <a:endParaRPr lang="en-US"/>
        </a:p>
      </dgm:t>
    </dgm:pt>
    <dgm:pt modelId="{974500F0-7524-42AF-8A92-2516CFB08D43}" type="sibTrans" cxnId="{9DE69371-025A-49D5-B06D-88EAC4BE129E}">
      <dgm:prSet/>
      <dgm:spPr/>
      <dgm:t>
        <a:bodyPr/>
        <a:lstStyle/>
        <a:p>
          <a:endParaRPr lang="en-US"/>
        </a:p>
      </dgm:t>
    </dgm:pt>
    <dgm:pt modelId="{CCF4CEE8-3221-4383-B379-E1B21725A007}" type="pres">
      <dgm:prSet presAssocID="{187F7C79-5A67-42B6-9F9C-4B4A78AC6FE6}" presName="diagram" presStyleCnt="0">
        <dgm:presLayoutVars>
          <dgm:dir/>
          <dgm:resizeHandles val="exact"/>
        </dgm:presLayoutVars>
      </dgm:prSet>
      <dgm:spPr/>
    </dgm:pt>
    <dgm:pt modelId="{5EACD2E4-EEBE-47D1-8ECB-45B7373E2AE7}" type="pres">
      <dgm:prSet presAssocID="{72239545-4E1C-4C51-80B4-9648001067F1}" presName="node" presStyleLbl="node1" presStyleIdx="0" presStyleCnt="15">
        <dgm:presLayoutVars>
          <dgm:bulletEnabled val="1"/>
        </dgm:presLayoutVars>
      </dgm:prSet>
      <dgm:spPr/>
    </dgm:pt>
    <dgm:pt modelId="{558A6FE0-C9D9-4816-8CA4-EFEE32B800AD}" type="pres">
      <dgm:prSet presAssocID="{375DDD2F-40C1-47DF-A2C9-14ACE37DA372}" presName="sibTrans" presStyleCnt="0"/>
      <dgm:spPr/>
    </dgm:pt>
    <dgm:pt modelId="{66F308AC-B5CB-4EA0-883B-FA1D99E14DD2}" type="pres">
      <dgm:prSet presAssocID="{B5092D70-F2B0-41B2-BE4F-D39E7BE84FC1}" presName="node" presStyleLbl="node1" presStyleIdx="1" presStyleCnt="15">
        <dgm:presLayoutVars>
          <dgm:bulletEnabled val="1"/>
        </dgm:presLayoutVars>
      </dgm:prSet>
      <dgm:spPr/>
    </dgm:pt>
    <dgm:pt modelId="{DDF68CC9-A242-400B-A241-11C8D5CA3403}" type="pres">
      <dgm:prSet presAssocID="{169E1E14-E002-433E-8EAE-F9F889180740}" presName="sibTrans" presStyleCnt="0"/>
      <dgm:spPr/>
    </dgm:pt>
    <dgm:pt modelId="{D313B54D-BBBC-4424-B39C-083CD4026B06}" type="pres">
      <dgm:prSet presAssocID="{EDE7970E-3CFB-4E64-822A-ABF4978D361D}" presName="node" presStyleLbl="node1" presStyleIdx="2" presStyleCnt="15">
        <dgm:presLayoutVars>
          <dgm:bulletEnabled val="1"/>
        </dgm:presLayoutVars>
      </dgm:prSet>
      <dgm:spPr/>
    </dgm:pt>
    <dgm:pt modelId="{95FB374E-B331-4FDA-B95F-F6894A305E1C}" type="pres">
      <dgm:prSet presAssocID="{E8583FD4-7012-4439-91A0-5E948AF615F4}" presName="sibTrans" presStyleCnt="0"/>
      <dgm:spPr/>
    </dgm:pt>
    <dgm:pt modelId="{7A84CCEF-BDCA-4569-A8ED-6BD3EAA90D2B}" type="pres">
      <dgm:prSet presAssocID="{B757FFD5-FDD2-451B-A97C-BB8F9103B8F7}" presName="node" presStyleLbl="node1" presStyleIdx="3" presStyleCnt="15">
        <dgm:presLayoutVars>
          <dgm:bulletEnabled val="1"/>
        </dgm:presLayoutVars>
      </dgm:prSet>
      <dgm:spPr/>
    </dgm:pt>
    <dgm:pt modelId="{C69AD081-BE7F-4573-8407-5208240A3371}" type="pres">
      <dgm:prSet presAssocID="{464253F7-DDB1-44BA-B9FA-9E46D32C20AF}" presName="sibTrans" presStyleCnt="0"/>
      <dgm:spPr/>
    </dgm:pt>
    <dgm:pt modelId="{25343D1E-E8C1-434F-9BEB-C2426A0E0DBB}" type="pres">
      <dgm:prSet presAssocID="{4EE7375C-9DFD-45BE-9DD9-A9F56B6BC1D8}" presName="node" presStyleLbl="node1" presStyleIdx="4" presStyleCnt="15">
        <dgm:presLayoutVars>
          <dgm:bulletEnabled val="1"/>
        </dgm:presLayoutVars>
      </dgm:prSet>
      <dgm:spPr/>
    </dgm:pt>
    <dgm:pt modelId="{FD2BC9BB-784E-4C0B-B2A8-545C859155BD}" type="pres">
      <dgm:prSet presAssocID="{D0209BEB-D44C-4429-A83C-F1377AFE559E}" presName="sibTrans" presStyleCnt="0"/>
      <dgm:spPr/>
    </dgm:pt>
    <dgm:pt modelId="{C85EC39A-60BC-43DF-9000-29B4A3A69E37}" type="pres">
      <dgm:prSet presAssocID="{B1F4B5C0-FBA3-47B5-A78E-79BAEA7B8429}" presName="node" presStyleLbl="node1" presStyleIdx="5" presStyleCnt="15">
        <dgm:presLayoutVars>
          <dgm:bulletEnabled val="1"/>
        </dgm:presLayoutVars>
      </dgm:prSet>
      <dgm:spPr/>
    </dgm:pt>
    <dgm:pt modelId="{0F36A4D3-1A56-4B3A-9CE1-5156D472E99E}" type="pres">
      <dgm:prSet presAssocID="{51B6917D-05FC-4EED-A8C7-0ADE89B1E481}" presName="sibTrans" presStyleCnt="0"/>
      <dgm:spPr/>
    </dgm:pt>
    <dgm:pt modelId="{F39B457B-E427-489E-968F-009A58A6E6FB}" type="pres">
      <dgm:prSet presAssocID="{0670FA1A-2F87-483F-8977-A97367D62A56}" presName="node" presStyleLbl="node1" presStyleIdx="6" presStyleCnt="15">
        <dgm:presLayoutVars>
          <dgm:bulletEnabled val="1"/>
        </dgm:presLayoutVars>
      </dgm:prSet>
      <dgm:spPr/>
    </dgm:pt>
    <dgm:pt modelId="{DB68A737-8AD8-4908-A1D6-AEA905E95B13}" type="pres">
      <dgm:prSet presAssocID="{6C2D8187-F420-42CC-BC54-5FE9C7A72445}" presName="sibTrans" presStyleCnt="0"/>
      <dgm:spPr/>
    </dgm:pt>
    <dgm:pt modelId="{AD541499-88DB-4EB8-B24C-36F7300645EC}" type="pres">
      <dgm:prSet presAssocID="{B0919FC7-4EC4-4872-999D-3B08F8663B2F}" presName="node" presStyleLbl="node1" presStyleIdx="7" presStyleCnt="15">
        <dgm:presLayoutVars>
          <dgm:bulletEnabled val="1"/>
        </dgm:presLayoutVars>
      </dgm:prSet>
      <dgm:spPr/>
    </dgm:pt>
    <dgm:pt modelId="{00EB5FE8-94EA-43ED-8047-2C49786898A0}" type="pres">
      <dgm:prSet presAssocID="{0220D470-1291-484F-AE0C-3E02D1C590F1}" presName="sibTrans" presStyleCnt="0"/>
      <dgm:spPr/>
    </dgm:pt>
    <dgm:pt modelId="{61182E4B-76FB-4DDB-B1E0-88750087746E}" type="pres">
      <dgm:prSet presAssocID="{9E64977C-F98C-4574-8A4C-9ACE529B96D5}" presName="node" presStyleLbl="node1" presStyleIdx="8" presStyleCnt="15">
        <dgm:presLayoutVars>
          <dgm:bulletEnabled val="1"/>
        </dgm:presLayoutVars>
      </dgm:prSet>
      <dgm:spPr/>
    </dgm:pt>
    <dgm:pt modelId="{11CAACDB-03AC-4633-BBF0-D7586B95751D}" type="pres">
      <dgm:prSet presAssocID="{F04DA40E-2AFE-409B-9119-F696C0A2EE1A}" presName="sibTrans" presStyleCnt="0"/>
      <dgm:spPr/>
    </dgm:pt>
    <dgm:pt modelId="{E7ED4F76-BCB7-4528-81E3-9B106FB3CC06}" type="pres">
      <dgm:prSet presAssocID="{4AB967A5-8E1D-4469-A7A3-C4C92FFA7B39}" presName="node" presStyleLbl="node1" presStyleIdx="9" presStyleCnt="15">
        <dgm:presLayoutVars>
          <dgm:bulletEnabled val="1"/>
        </dgm:presLayoutVars>
      </dgm:prSet>
      <dgm:spPr/>
    </dgm:pt>
    <dgm:pt modelId="{F03A0490-B80E-4171-BF20-BF205946D159}" type="pres">
      <dgm:prSet presAssocID="{4F044107-5E3B-4575-966F-4F951DFE4110}" presName="sibTrans" presStyleCnt="0"/>
      <dgm:spPr/>
    </dgm:pt>
    <dgm:pt modelId="{19198ACA-CDC4-48F6-9007-2C3AD9942D4A}" type="pres">
      <dgm:prSet presAssocID="{4653E42D-0D06-4856-BC40-471DAB6FAEAE}" presName="node" presStyleLbl="node1" presStyleIdx="10" presStyleCnt="15">
        <dgm:presLayoutVars>
          <dgm:bulletEnabled val="1"/>
        </dgm:presLayoutVars>
      </dgm:prSet>
      <dgm:spPr/>
    </dgm:pt>
    <dgm:pt modelId="{7C12B999-3B9F-46DA-997D-15F01093CFFD}" type="pres">
      <dgm:prSet presAssocID="{776229D0-3E96-48BA-9288-806FF74BA7D5}" presName="sibTrans" presStyleCnt="0"/>
      <dgm:spPr/>
    </dgm:pt>
    <dgm:pt modelId="{57820EAD-756E-4E54-8DF5-6C5C51D6A49E}" type="pres">
      <dgm:prSet presAssocID="{54200148-FCD2-401A-ACC2-A942F32BBF88}" presName="node" presStyleLbl="node1" presStyleIdx="11" presStyleCnt="15">
        <dgm:presLayoutVars>
          <dgm:bulletEnabled val="1"/>
        </dgm:presLayoutVars>
      </dgm:prSet>
      <dgm:spPr/>
    </dgm:pt>
    <dgm:pt modelId="{E0152101-0312-4B14-97A5-E0A02B7AA323}" type="pres">
      <dgm:prSet presAssocID="{FA659B7C-4012-4ED6-9079-C7CC5475ABA5}" presName="sibTrans" presStyleCnt="0"/>
      <dgm:spPr/>
    </dgm:pt>
    <dgm:pt modelId="{FE62178A-E7A3-467D-BE9D-2FCA7982A98D}" type="pres">
      <dgm:prSet presAssocID="{966F3E45-3DB4-4C98-BF75-E365C214941C}" presName="node" presStyleLbl="node1" presStyleIdx="12" presStyleCnt="15">
        <dgm:presLayoutVars>
          <dgm:bulletEnabled val="1"/>
        </dgm:presLayoutVars>
      </dgm:prSet>
      <dgm:spPr/>
    </dgm:pt>
    <dgm:pt modelId="{3D38AF92-5FDF-43CF-A7E0-C87E05BC8E0A}" type="pres">
      <dgm:prSet presAssocID="{FC51FB05-7010-4756-9836-F77B7A73C4E2}" presName="sibTrans" presStyleCnt="0"/>
      <dgm:spPr/>
    </dgm:pt>
    <dgm:pt modelId="{0B7CE235-837C-46AC-8CBA-38CDC1D4F173}" type="pres">
      <dgm:prSet presAssocID="{DF0BB28D-9F6F-4814-B450-A4EE5C3D9EA5}" presName="node" presStyleLbl="node1" presStyleIdx="13" presStyleCnt="15">
        <dgm:presLayoutVars>
          <dgm:bulletEnabled val="1"/>
        </dgm:presLayoutVars>
      </dgm:prSet>
      <dgm:spPr/>
    </dgm:pt>
    <dgm:pt modelId="{075BDCC2-F035-4B40-A7B0-E96C2A191DB3}" type="pres">
      <dgm:prSet presAssocID="{D92B645F-2781-4F85-91F2-CFA499286583}" presName="sibTrans" presStyleCnt="0"/>
      <dgm:spPr/>
    </dgm:pt>
    <dgm:pt modelId="{722EC69A-9E04-4FC6-8C11-7F1E46C33A13}" type="pres">
      <dgm:prSet presAssocID="{9FFFF8AE-0435-43DC-A781-951467AE3497}" presName="node" presStyleLbl="node1" presStyleIdx="14" presStyleCnt="15">
        <dgm:presLayoutVars>
          <dgm:bulletEnabled val="1"/>
        </dgm:presLayoutVars>
      </dgm:prSet>
      <dgm:spPr/>
    </dgm:pt>
  </dgm:ptLst>
  <dgm:cxnLst>
    <dgm:cxn modelId="{0E58D108-DB05-4595-9481-925D344B1E7C}" srcId="{187F7C79-5A67-42B6-9F9C-4B4A78AC6FE6}" destId="{DF0BB28D-9F6F-4814-B450-A4EE5C3D9EA5}" srcOrd="13" destOrd="0" parTransId="{24B4F37D-63C2-4480-9DFC-1E753D257936}" sibTransId="{D92B645F-2781-4F85-91F2-CFA499286583}"/>
    <dgm:cxn modelId="{1997A318-FB83-47C2-BF71-1847191CC6D4}" type="presOf" srcId="{B1F4B5C0-FBA3-47B5-A78E-79BAEA7B8429}" destId="{C85EC39A-60BC-43DF-9000-29B4A3A69E37}" srcOrd="0" destOrd="0" presId="urn:microsoft.com/office/officeart/2005/8/layout/default"/>
    <dgm:cxn modelId="{AC255719-A717-4850-8FFD-0D55064C815B}" type="presOf" srcId="{DF0BB28D-9F6F-4814-B450-A4EE5C3D9EA5}" destId="{0B7CE235-837C-46AC-8CBA-38CDC1D4F173}" srcOrd="0" destOrd="0" presId="urn:microsoft.com/office/officeart/2005/8/layout/default"/>
    <dgm:cxn modelId="{919C1623-1DB1-4C77-AA82-ECF6D44F3D9E}" srcId="{187F7C79-5A67-42B6-9F9C-4B4A78AC6FE6}" destId="{54200148-FCD2-401A-ACC2-A942F32BBF88}" srcOrd="11" destOrd="0" parTransId="{575C1359-F377-4F09-B39C-80FC39ADD2F5}" sibTransId="{FA659B7C-4012-4ED6-9079-C7CC5475ABA5}"/>
    <dgm:cxn modelId="{51299833-7C14-4AAD-8A7E-9C56B890157A}" type="presOf" srcId="{4653E42D-0D06-4856-BC40-471DAB6FAEAE}" destId="{19198ACA-CDC4-48F6-9007-2C3AD9942D4A}" srcOrd="0" destOrd="0" presId="urn:microsoft.com/office/officeart/2005/8/layout/default"/>
    <dgm:cxn modelId="{D4B6CA3A-A89D-4320-88A7-6C163BC2E681}" type="presOf" srcId="{9E64977C-F98C-4574-8A4C-9ACE529B96D5}" destId="{61182E4B-76FB-4DDB-B1E0-88750087746E}" srcOrd="0" destOrd="0" presId="urn:microsoft.com/office/officeart/2005/8/layout/default"/>
    <dgm:cxn modelId="{F613F33D-9AEE-440F-B995-6BC67B9A7C2E}" srcId="{187F7C79-5A67-42B6-9F9C-4B4A78AC6FE6}" destId="{9E64977C-F98C-4574-8A4C-9ACE529B96D5}" srcOrd="8" destOrd="0" parTransId="{B4AB0E8A-D7AB-4C28-A56C-AC36C0A5542B}" sibTransId="{F04DA40E-2AFE-409B-9119-F696C0A2EE1A}"/>
    <dgm:cxn modelId="{05E06E43-F567-48C2-8BC1-00E8F8B6A0B7}" srcId="{187F7C79-5A67-42B6-9F9C-4B4A78AC6FE6}" destId="{B5092D70-F2B0-41B2-BE4F-D39E7BE84FC1}" srcOrd="1" destOrd="0" parTransId="{404D717C-EE75-4EFE-9C16-8BB0A63D7E48}" sibTransId="{169E1E14-E002-433E-8EAE-F9F889180740}"/>
    <dgm:cxn modelId="{CF514D46-8D1A-4CB1-96B0-3C6855BFDC97}" type="presOf" srcId="{EDE7970E-3CFB-4E64-822A-ABF4978D361D}" destId="{D313B54D-BBBC-4424-B39C-083CD4026B06}" srcOrd="0" destOrd="0" presId="urn:microsoft.com/office/officeart/2005/8/layout/default"/>
    <dgm:cxn modelId="{F932CF49-006B-41BE-8E38-CC4AF5CB6FAD}" srcId="{187F7C79-5A67-42B6-9F9C-4B4A78AC6FE6}" destId="{72239545-4E1C-4C51-80B4-9648001067F1}" srcOrd="0" destOrd="0" parTransId="{3324ED3A-9BD7-4F80-A5CF-96B3AE555781}" sibTransId="{375DDD2F-40C1-47DF-A2C9-14ACE37DA372}"/>
    <dgm:cxn modelId="{93DCF54B-529D-4A1A-B6EC-1F7296B0766F}" type="presOf" srcId="{0670FA1A-2F87-483F-8977-A97367D62A56}" destId="{F39B457B-E427-489E-968F-009A58A6E6FB}" srcOrd="0" destOrd="0" presId="urn:microsoft.com/office/officeart/2005/8/layout/default"/>
    <dgm:cxn modelId="{7B143B70-8CAB-4911-A306-64172144252C}" srcId="{187F7C79-5A67-42B6-9F9C-4B4A78AC6FE6}" destId="{EDE7970E-3CFB-4E64-822A-ABF4978D361D}" srcOrd="2" destOrd="0" parTransId="{D12EC288-44CA-4217-8513-6B9B2D850FA8}" sibTransId="{E8583FD4-7012-4439-91A0-5E948AF615F4}"/>
    <dgm:cxn modelId="{9A347750-284C-4C7C-8392-0DCB58AD1C3C}" srcId="{187F7C79-5A67-42B6-9F9C-4B4A78AC6FE6}" destId="{4AB967A5-8E1D-4469-A7A3-C4C92FFA7B39}" srcOrd="9" destOrd="0" parTransId="{4E1E965F-7516-4B68-98C2-BC5F31B8FCAB}" sibTransId="{4F044107-5E3B-4575-966F-4F951DFE4110}"/>
    <dgm:cxn modelId="{9DE69371-025A-49D5-B06D-88EAC4BE129E}" srcId="{187F7C79-5A67-42B6-9F9C-4B4A78AC6FE6}" destId="{9FFFF8AE-0435-43DC-A781-951467AE3497}" srcOrd="14" destOrd="0" parTransId="{74435075-2F6D-41B6-9EA2-E4C99ADF405B}" sibTransId="{974500F0-7524-42AF-8A92-2516CFB08D43}"/>
    <dgm:cxn modelId="{2F512157-1FEE-4DDD-87CC-099A33D1C19C}" type="presOf" srcId="{72239545-4E1C-4C51-80B4-9648001067F1}" destId="{5EACD2E4-EEBE-47D1-8ECB-45B7373E2AE7}" srcOrd="0" destOrd="0" presId="urn:microsoft.com/office/officeart/2005/8/layout/default"/>
    <dgm:cxn modelId="{C124D358-8DA3-4877-A20A-912E9A31F4B2}" type="presOf" srcId="{4AB967A5-8E1D-4469-A7A3-C4C92FFA7B39}" destId="{E7ED4F76-BCB7-4528-81E3-9B106FB3CC06}" srcOrd="0" destOrd="0" presId="urn:microsoft.com/office/officeart/2005/8/layout/default"/>
    <dgm:cxn modelId="{1591BA7A-0C45-40D6-8251-71DF5A35C23C}" srcId="{187F7C79-5A67-42B6-9F9C-4B4A78AC6FE6}" destId="{B757FFD5-FDD2-451B-A97C-BB8F9103B8F7}" srcOrd="3" destOrd="0" parTransId="{4F9F7901-9160-4B34-B698-9AC996F8EC06}" sibTransId="{464253F7-DDB1-44BA-B9FA-9E46D32C20AF}"/>
    <dgm:cxn modelId="{F4924584-5A42-46A4-B239-3006EC74D9CE}" type="presOf" srcId="{4EE7375C-9DFD-45BE-9DD9-A9F56B6BC1D8}" destId="{25343D1E-E8C1-434F-9BEB-C2426A0E0DBB}" srcOrd="0" destOrd="0" presId="urn:microsoft.com/office/officeart/2005/8/layout/default"/>
    <dgm:cxn modelId="{3750F397-459E-4046-BB63-A832368B9BF2}" type="presOf" srcId="{B5092D70-F2B0-41B2-BE4F-D39E7BE84FC1}" destId="{66F308AC-B5CB-4EA0-883B-FA1D99E14DD2}" srcOrd="0" destOrd="0" presId="urn:microsoft.com/office/officeart/2005/8/layout/default"/>
    <dgm:cxn modelId="{3A51A09C-050B-4686-82B1-4B764B0DA12B}" srcId="{187F7C79-5A67-42B6-9F9C-4B4A78AC6FE6}" destId="{4EE7375C-9DFD-45BE-9DD9-A9F56B6BC1D8}" srcOrd="4" destOrd="0" parTransId="{DB338568-FADF-494F-B110-1B892EB32C44}" sibTransId="{D0209BEB-D44C-4429-A83C-F1377AFE559E}"/>
    <dgm:cxn modelId="{12DABB9D-0CB2-4FA9-921F-8D4D19F63299}" type="presOf" srcId="{54200148-FCD2-401A-ACC2-A942F32BBF88}" destId="{57820EAD-756E-4E54-8DF5-6C5C51D6A49E}" srcOrd="0" destOrd="0" presId="urn:microsoft.com/office/officeart/2005/8/layout/default"/>
    <dgm:cxn modelId="{375EA9A0-D46D-4EF0-8F6B-653F6F856EB6}" type="presOf" srcId="{966F3E45-3DB4-4C98-BF75-E365C214941C}" destId="{FE62178A-E7A3-467D-BE9D-2FCA7982A98D}" srcOrd="0" destOrd="0" presId="urn:microsoft.com/office/officeart/2005/8/layout/default"/>
    <dgm:cxn modelId="{6A5196B4-46AD-40FD-B530-7D429FC85CCD}" srcId="{187F7C79-5A67-42B6-9F9C-4B4A78AC6FE6}" destId="{966F3E45-3DB4-4C98-BF75-E365C214941C}" srcOrd="12" destOrd="0" parTransId="{70731777-0DAC-48D1-8255-B95774B63ABC}" sibTransId="{FC51FB05-7010-4756-9836-F77B7A73C4E2}"/>
    <dgm:cxn modelId="{E4435FBA-086C-46C6-BD22-79345FB0E7D7}" type="presOf" srcId="{B0919FC7-4EC4-4872-999D-3B08F8663B2F}" destId="{AD541499-88DB-4EB8-B24C-36F7300645EC}" srcOrd="0" destOrd="0" presId="urn:microsoft.com/office/officeart/2005/8/layout/default"/>
    <dgm:cxn modelId="{CECA27BC-4F48-4353-B78A-DD710121B6B6}" srcId="{187F7C79-5A67-42B6-9F9C-4B4A78AC6FE6}" destId="{0670FA1A-2F87-483F-8977-A97367D62A56}" srcOrd="6" destOrd="0" parTransId="{742A582E-8038-4E78-AE5A-9D5AA1636B3E}" sibTransId="{6C2D8187-F420-42CC-BC54-5FE9C7A72445}"/>
    <dgm:cxn modelId="{005BCABF-69BB-4022-A1CA-E20679A8D7EC}" srcId="{187F7C79-5A67-42B6-9F9C-4B4A78AC6FE6}" destId="{4653E42D-0D06-4856-BC40-471DAB6FAEAE}" srcOrd="10" destOrd="0" parTransId="{0A67D9AB-A87D-444C-9AB0-D475920DC6FD}" sibTransId="{776229D0-3E96-48BA-9288-806FF74BA7D5}"/>
    <dgm:cxn modelId="{BEC3FCC0-EEC2-4721-BADC-82F2FFCBFAE9}" type="presOf" srcId="{187F7C79-5A67-42B6-9F9C-4B4A78AC6FE6}" destId="{CCF4CEE8-3221-4383-B379-E1B21725A007}" srcOrd="0" destOrd="0" presId="urn:microsoft.com/office/officeart/2005/8/layout/default"/>
    <dgm:cxn modelId="{E67E94CB-D7CA-4FD6-842E-405E61683664}" srcId="{187F7C79-5A67-42B6-9F9C-4B4A78AC6FE6}" destId="{B1F4B5C0-FBA3-47B5-A78E-79BAEA7B8429}" srcOrd="5" destOrd="0" parTransId="{3B1AAAF9-B6FF-4ADA-8A37-23152EC872F5}" sibTransId="{51B6917D-05FC-4EED-A8C7-0ADE89B1E481}"/>
    <dgm:cxn modelId="{153928D2-4E27-427A-BEFF-DD72F97463BF}" type="presOf" srcId="{9FFFF8AE-0435-43DC-A781-951467AE3497}" destId="{722EC69A-9E04-4FC6-8C11-7F1E46C33A13}" srcOrd="0" destOrd="0" presId="urn:microsoft.com/office/officeart/2005/8/layout/default"/>
    <dgm:cxn modelId="{623534E0-0CFF-411D-BB9E-371429C600D7}" srcId="{187F7C79-5A67-42B6-9F9C-4B4A78AC6FE6}" destId="{B0919FC7-4EC4-4872-999D-3B08F8663B2F}" srcOrd="7" destOrd="0" parTransId="{AF91EF02-16D7-49FB-B2E5-48BFE0E6F6D8}" sibTransId="{0220D470-1291-484F-AE0C-3E02D1C590F1}"/>
    <dgm:cxn modelId="{E0BE8CE2-FF71-4C4B-8537-5F710656C7F3}" type="presOf" srcId="{B757FFD5-FDD2-451B-A97C-BB8F9103B8F7}" destId="{7A84CCEF-BDCA-4569-A8ED-6BD3EAA90D2B}" srcOrd="0" destOrd="0" presId="urn:microsoft.com/office/officeart/2005/8/layout/default"/>
    <dgm:cxn modelId="{94874E90-5A23-49F7-A119-902D44F256ED}" type="presParOf" srcId="{CCF4CEE8-3221-4383-B379-E1B21725A007}" destId="{5EACD2E4-EEBE-47D1-8ECB-45B7373E2AE7}" srcOrd="0" destOrd="0" presId="urn:microsoft.com/office/officeart/2005/8/layout/default"/>
    <dgm:cxn modelId="{87151AA2-19D8-415C-874F-1F771E12DE33}" type="presParOf" srcId="{CCF4CEE8-3221-4383-B379-E1B21725A007}" destId="{558A6FE0-C9D9-4816-8CA4-EFEE32B800AD}" srcOrd="1" destOrd="0" presId="urn:microsoft.com/office/officeart/2005/8/layout/default"/>
    <dgm:cxn modelId="{076E27DE-3F81-4714-99DA-0A3A25996AD3}" type="presParOf" srcId="{CCF4CEE8-3221-4383-B379-E1B21725A007}" destId="{66F308AC-B5CB-4EA0-883B-FA1D99E14DD2}" srcOrd="2" destOrd="0" presId="urn:microsoft.com/office/officeart/2005/8/layout/default"/>
    <dgm:cxn modelId="{6FAD8A64-0851-4EA7-B0E8-896785127B1D}" type="presParOf" srcId="{CCF4CEE8-3221-4383-B379-E1B21725A007}" destId="{DDF68CC9-A242-400B-A241-11C8D5CA3403}" srcOrd="3" destOrd="0" presId="urn:microsoft.com/office/officeart/2005/8/layout/default"/>
    <dgm:cxn modelId="{F42D1B44-6133-4779-B51D-C6C29BD0E66A}" type="presParOf" srcId="{CCF4CEE8-3221-4383-B379-E1B21725A007}" destId="{D313B54D-BBBC-4424-B39C-083CD4026B06}" srcOrd="4" destOrd="0" presId="urn:microsoft.com/office/officeart/2005/8/layout/default"/>
    <dgm:cxn modelId="{4228A125-AD96-4C24-8F3F-5D273534053C}" type="presParOf" srcId="{CCF4CEE8-3221-4383-B379-E1B21725A007}" destId="{95FB374E-B331-4FDA-B95F-F6894A305E1C}" srcOrd="5" destOrd="0" presId="urn:microsoft.com/office/officeart/2005/8/layout/default"/>
    <dgm:cxn modelId="{8A897D5C-A2F5-4181-877F-74BC057B68F8}" type="presParOf" srcId="{CCF4CEE8-3221-4383-B379-E1B21725A007}" destId="{7A84CCEF-BDCA-4569-A8ED-6BD3EAA90D2B}" srcOrd="6" destOrd="0" presId="urn:microsoft.com/office/officeart/2005/8/layout/default"/>
    <dgm:cxn modelId="{31F402E3-3EF8-4912-B68D-F430D5CF3A90}" type="presParOf" srcId="{CCF4CEE8-3221-4383-B379-E1B21725A007}" destId="{C69AD081-BE7F-4573-8407-5208240A3371}" srcOrd="7" destOrd="0" presId="urn:microsoft.com/office/officeart/2005/8/layout/default"/>
    <dgm:cxn modelId="{16EE43CD-5BD1-4C88-97A4-A2A4623800B2}" type="presParOf" srcId="{CCF4CEE8-3221-4383-B379-E1B21725A007}" destId="{25343D1E-E8C1-434F-9BEB-C2426A0E0DBB}" srcOrd="8" destOrd="0" presId="urn:microsoft.com/office/officeart/2005/8/layout/default"/>
    <dgm:cxn modelId="{3934F106-B971-4810-99CB-72DED4D8C812}" type="presParOf" srcId="{CCF4CEE8-3221-4383-B379-E1B21725A007}" destId="{FD2BC9BB-784E-4C0B-B2A8-545C859155BD}" srcOrd="9" destOrd="0" presId="urn:microsoft.com/office/officeart/2005/8/layout/default"/>
    <dgm:cxn modelId="{10E2A1FE-FBC4-4E7A-A4E3-3A036EC4ABF4}" type="presParOf" srcId="{CCF4CEE8-3221-4383-B379-E1B21725A007}" destId="{C85EC39A-60BC-43DF-9000-29B4A3A69E37}" srcOrd="10" destOrd="0" presId="urn:microsoft.com/office/officeart/2005/8/layout/default"/>
    <dgm:cxn modelId="{AA1F6AB3-3232-4A1E-A64A-7601A55593BA}" type="presParOf" srcId="{CCF4CEE8-3221-4383-B379-E1B21725A007}" destId="{0F36A4D3-1A56-4B3A-9CE1-5156D472E99E}" srcOrd="11" destOrd="0" presId="urn:microsoft.com/office/officeart/2005/8/layout/default"/>
    <dgm:cxn modelId="{E3C33F3D-C241-4483-9139-ADA78344C8C1}" type="presParOf" srcId="{CCF4CEE8-3221-4383-B379-E1B21725A007}" destId="{F39B457B-E427-489E-968F-009A58A6E6FB}" srcOrd="12" destOrd="0" presId="urn:microsoft.com/office/officeart/2005/8/layout/default"/>
    <dgm:cxn modelId="{F40A1CFE-140F-41CC-9128-651CBBA4E57A}" type="presParOf" srcId="{CCF4CEE8-3221-4383-B379-E1B21725A007}" destId="{DB68A737-8AD8-4908-A1D6-AEA905E95B13}" srcOrd="13" destOrd="0" presId="urn:microsoft.com/office/officeart/2005/8/layout/default"/>
    <dgm:cxn modelId="{092CEDE3-DC9C-45AE-AB3D-77CD6F165F9F}" type="presParOf" srcId="{CCF4CEE8-3221-4383-B379-E1B21725A007}" destId="{AD541499-88DB-4EB8-B24C-36F7300645EC}" srcOrd="14" destOrd="0" presId="urn:microsoft.com/office/officeart/2005/8/layout/default"/>
    <dgm:cxn modelId="{EE9B3B0D-A55A-4850-BBA0-70D58386801B}" type="presParOf" srcId="{CCF4CEE8-3221-4383-B379-E1B21725A007}" destId="{00EB5FE8-94EA-43ED-8047-2C49786898A0}" srcOrd="15" destOrd="0" presId="urn:microsoft.com/office/officeart/2005/8/layout/default"/>
    <dgm:cxn modelId="{C7BB9847-69AD-46BD-87DF-F3EC776BC25A}" type="presParOf" srcId="{CCF4CEE8-3221-4383-B379-E1B21725A007}" destId="{61182E4B-76FB-4DDB-B1E0-88750087746E}" srcOrd="16" destOrd="0" presId="urn:microsoft.com/office/officeart/2005/8/layout/default"/>
    <dgm:cxn modelId="{EEB3C487-9CF5-4372-9A42-7F601065C887}" type="presParOf" srcId="{CCF4CEE8-3221-4383-B379-E1B21725A007}" destId="{11CAACDB-03AC-4633-BBF0-D7586B95751D}" srcOrd="17" destOrd="0" presId="urn:microsoft.com/office/officeart/2005/8/layout/default"/>
    <dgm:cxn modelId="{9E64E3D9-8D17-4B75-AA1E-E27C6D985A50}" type="presParOf" srcId="{CCF4CEE8-3221-4383-B379-E1B21725A007}" destId="{E7ED4F76-BCB7-4528-81E3-9B106FB3CC06}" srcOrd="18" destOrd="0" presId="urn:microsoft.com/office/officeart/2005/8/layout/default"/>
    <dgm:cxn modelId="{7DFBA006-79EB-4173-96C0-F4B271E3DA17}" type="presParOf" srcId="{CCF4CEE8-3221-4383-B379-E1B21725A007}" destId="{F03A0490-B80E-4171-BF20-BF205946D159}" srcOrd="19" destOrd="0" presId="urn:microsoft.com/office/officeart/2005/8/layout/default"/>
    <dgm:cxn modelId="{0C59DD52-79C5-4F1D-B0FD-D22A5C948752}" type="presParOf" srcId="{CCF4CEE8-3221-4383-B379-E1B21725A007}" destId="{19198ACA-CDC4-48F6-9007-2C3AD9942D4A}" srcOrd="20" destOrd="0" presId="urn:microsoft.com/office/officeart/2005/8/layout/default"/>
    <dgm:cxn modelId="{5F77682B-0964-4641-8C6D-75D0C70A5062}" type="presParOf" srcId="{CCF4CEE8-3221-4383-B379-E1B21725A007}" destId="{7C12B999-3B9F-46DA-997D-15F01093CFFD}" srcOrd="21" destOrd="0" presId="urn:microsoft.com/office/officeart/2005/8/layout/default"/>
    <dgm:cxn modelId="{67723B82-86E4-4CD9-B1B2-30150BD0AD2B}" type="presParOf" srcId="{CCF4CEE8-3221-4383-B379-E1B21725A007}" destId="{57820EAD-756E-4E54-8DF5-6C5C51D6A49E}" srcOrd="22" destOrd="0" presId="urn:microsoft.com/office/officeart/2005/8/layout/default"/>
    <dgm:cxn modelId="{02D1637B-A9DB-44B3-903D-FE0F11A496E2}" type="presParOf" srcId="{CCF4CEE8-3221-4383-B379-E1B21725A007}" destId="{E0152101-0312-4B14-97A5-E0A02B7AA323}" srcOrd="23" destOrd="0" presId="urn:microsoft.com/office/officeart/2005/8/layout/default"/>
    <dgm:cxn modelId="{A3269BCA-3CC8-4FA6-950A-FD2E201C3588}" type="presParOf" srcId="{CCF4CEE8-3221-4383-B379-E1B21725A007}" destId="{FE62178A-E7A3-467D-BE9D-2FCA7982A98D}" srcOrd="24" destOrd="0" presId="urn:microsoft.com/office/officeart/2005/8/layout/default"/>
    <dgm:cxn modelId="{5EB482A3-CA82-4EE2-AB04-C0BF9AC27970}" type="presParOf" srcId="{CCF4CEE8-3221-4383-B379-E1B21725A007}" destId="{3D38AF92-5FDF-43CF-A7E0-C87E05BC8E0A}" srcOrd="25" destOrd="0" presId="urn:microsoft.com/office/officeart/2005/8/layout/default"/>
    <dgm:cxn modelId="{21FB46EF-B085-4D98-91A8-06A3BC609549}" type="presParOf" srcId="{CCF4CEE8-3221-4383-B379-E1B21725A007}" destId="{0B7CE235-837C-46AC-8CBA-38CDC1D4F173}" srcOrd="26" destOrd="0" presId="urn:microsoft.com/office/officeart/2005/8/layout/default"/>
    <dgm:cxn modelId="{65C96EF9-8F14-4F5D-A293-BAFA282E951F}" type="presParOf" srcId="{CCF4CEE8-3221-4383-B379-E1B21725A007}" destId="{075BDCC2-F035-4B40-A7B0-E96C2A191DB3}" srcOrd="27" destOrd="0" presId="urn:microsoft.com/office/officeart/2005/8/layout/default"/>
    <dgm:cxn modelId="{92DCCC89-BFDC-49B2-A9E5-F1E33D7569D4}" type="presParOf" srcId="{CCF4CEE8-3221-4383-B379-E1B21725A007}" destId="{722EC69A-9E04-4FC6-8C11-7F1E46C33A13}" srcOrd="2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64ED3E-541F-0441-9E06-C1DCAFD5B3DE}">
      <dsp:nvSpPr>
        <dsp:cNvPr id="0" name=""/>
        <dsp:cNvSpPr/>
      </dsp:nvSpPr>
      <dsp:spPr>
        <a:xfrm>
          <a:off x="0" y="348986"/>
          <a:ext cx="6628804" cy="912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Around 20,000 students attend a university</a:t>
          </a:r>
        </a:p>
      </dsp:txBody>
      <dsp:txXfrm>
        <a:off x="44549" y="393535"/>
        <a:ext cx="6539706" cy="823502"/>
      </dsp:txXfrm>
    </dsp:sp>
    <dsp:sp modelId="{307419AC-2DA8-2A4E-9893-ACC59838C0BA}">
      <dsp:nvSpPr>
        <dsp:cNvPr id="0" name=""/>
        <dsp:cNvSpPr/>
      </dsp:nvSpPr>
      <dsp:spPr>
        <a:xfrm>
          <a:off x="0" y="1511430"/>
          <a:ext cx="6628804" cy="912600"/>
        </a:xfrm>
        <a:prstGeom prst="roundRect">
          <a:avLst/>
        </a:prstGeom>
        <a:gradFill rotWithShape="0">
          <a:gsLst>
            <a:gs pos="0">
              <a:schemeClr val="accent2">
                <a:hueOff val="-988095"/>
                <a:satOff val="4733"/>
                <a:lumOff val="4379"/>
                <a:alphaOff val="0"/>
                <a:tint val="96000"/>
                <a:lumMod val="100000"/>
              </a:schemeClr>
            </a:gs>
            <a:gs pos="78000">
              <a:schemeClr val="accent2">
                <a:hueOff val="-988095"/>
                <a:satOff val="4733"/>
                <a:lumOff val="4379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Managing on and off-campus employment is </a:t>
          </a:r>
          <a:r>
            <a:rPr lang="en-US" sz="2400" kern="1200">
              <a:latin typeface="Trebuchet MS" panose="020B0603020202020204"/>
            </a:rPr>
            <a:t>very time-consuming </a:t>
          </a:r>
          <a:endParaRPr lang="en-US" sz="2400" kern="1200"/>
        </a:p>
      </dsp:txBody>
      <dsp:txXfrm>
        <a:off x="44549" y="1555979"/>
        <a:ext cx="6539706" cy="823502"/>
      </dsp:txXfrm>
    </dsp:sp>
    <dsp:sp modelId="{F343A53C-9865-5E41-ABFF-A0B7EF683031}">
      <dsp:nvSpPr>
        <dsp:cNvPr id="0" name=""/>
        <dsp:cNvSpPr/>
      </dsp:nvSpPr>
      <dsp:spPr>
        <a:xfrm>
          <a:off x="0" y="2666222"/>
          <a:ext cx="6628804" cy="912600"/>
        </a:xfrm>
        <a:prstGeom prst="roundRect">
          <a:avLst/>
        </a:prstGeom>
        <a:gradFill rotWithShape="0">
          <a:gsLst>
            <a:gs pos="0">
              <a:schemeClr val="accent2">
                <a:hueOff val="-1976191"/>
                <a:satOff val="9467"/>
                <a:lumOff val="8758"/>
                <a:alphaOff val="0"/>
                <a:tint val="96000"/>
                <a:lumMod val="100000"/>
              </a:schemeClr>
            </a:gs>
            <a:gs pos="78000">
              <a:schemeClr val="accent2">
                <a:hueOff val="-1976191"/>
                <a:satOff val="9467"/>
                <a:lumOff val="8758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Trebuchet MS" panose="020B0603020202020204"/>
            </a:rPr>
            <a:t>Lack</a:t>
          </a:r>
          <a:r>
            <a:rPr lang="en-US" sz="2400" kern="1200"/>
            <a:t> of a centralized infrastructure for the students and employers </a:t>
          </a:r>
          <a:endParaRPr lang="en-US" sz="2400" kern="1200">
            <a:latin typeface="Trebuchet MS" panose="020B0603020202020204"/>
          </a:endParaRPr>
        </a:p>
      </dsp:txBody>
      <dsp:txXfrm>
        <a:off x="44549" y="2710771"/>
        <a:ext cx="6539706" cy="823502"/>
      </dsp:txXfrm>
    </dsp:sp>
    <dsp:sp modelId="{CFFF38AC-1657-4650-8ECB-60E691AF50D4}">
      <dsp:nvSpPr>
        <dsp:cNvPr id="0" name=""/>
        <dsp:cNvSpPr/>
      </dsp:nvSpPr>
      <dsp:spPr>
        <a:xfrm>
          <a:off x="0" y="3506070"/>
          <a:ext cx="6628804" cy="912600"/>
        </a:xfrm>
        <a:prstGeom prst="roundRect">
          <a:avLst/>
        </a:prstGeom>
        <a:gradFill rotWithShape="0">
          <a:gsLst>
            <a:gs pos="0">
              <a:schemeClr val="accent2">
                <a:hueOff val="-2964286"/>
                <a:satOff val="14200"/>
                <a:lumOff val="13137"/>
                <a:alphaOff val="0"/>
                <a:tint val="96000"/>
                <a:lumMod val="100000"/>
              </a:schemeClr>
            </a:gs>
            <a:gs pos="78000">
              <a:schemeClr val="accent2">
                <a:hueOff val="-2964286"/>
                <a:satOff val="14200"/>
                <a:lumOff val="1313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Trebuchet MS" panose="020B0603020202020204"/>
            </a:rPr>
            <a:t>To</a:t>
          </a:r>
          <a:r>
            <a:rPr lang="en-US" sz="2400" kern="1200"/>
            <a:t> keep track of all parties, a comprehensive centralized database is required</a:t>
          </a:r>
        </a:p>
      </dsp:txBody>
      <dsp:txXfrm>
        <a:off x="44549" y="3550619"/>
        <a:ext cx="6539706" cy="8235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4EDA37-F263-4539-8823-43BA1CE6AD35}">
      <dsp:nvSpPr>
        <dsp:cNvPr id="0" name=""/>
        <dsp:cNvSpPr/>
      </dsp:nvSpPr>
      <dsp:spPr>
        <a:xfrm>
          <a:off x="0" y="1877"/>
          <a:ext cx="6490607" cy="9516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2F005A-1390-4B3D-86F2-A1831FD9FED8}">
      <dsp:nvSpPr>
        <dsp:cNvPr id="0" name=""/>
        <dsp:cNvSpPr/>
      </dsp:nvSpPr>
      <dsp:spPr>
        <a:xfrm>
          <a:off x="287888" y="216009"/>
          <a:ext cx="523433" cy="5234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B9BEDB-2159-4F06-8908-85FF80E3C108}">
      <dsp:nvSpPr>
        <dsp:cNvPr id="0" name=""/>
        <dsp:cNvSpPr/>
      </dsp:nvSpPr>
      <dsp:spPr>
        <a:xfrm>
          <a:off x="1099209" y="1877"/>
          <a:ext cx="5391397" cy="951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21" tIns="100721" rIns="100721" bIns="10072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latin typeface="Trebuchet MS" panose="020B0603020202020204"/>
            </a:rPr>
            <a:t>Centralized System provided</a:t>
          </a:r>
          <a:endParaRPr lang="en-GB" sz="2200" kern="1200" dirty="0"/>
        </a:p>
      </dsp:txBody>
      <dsp:txXfrm>
        <a:off x="1099209" y="1877"/>
        <a:ext cx="5391397" cy="951696"/>
      </dsp:txXfrm>
    </dsp:sp>
    <dsp:sp modelId="{9254B66B-5C2C-446C-8BBC-4D2EC8D0EBC2}">
      <dsp:nvSpPr>
        <dsp:cNvPr id="0" name=""/>
        <dsp:cNvSpPr/>
      </dsp:nvSpPr>
      <dsp:spPr>
        <a:xfrm>
          <a:off x="0" y="1191498"/>
          <a:ext cx="6490607" cy="9516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376D9D-48B5-4D5F-85AD-5E1A31DAB1EB}">
      <dsp:nvSpPr>
        <dsp:cNvPr id="0" name=""/>
        <dsp:cNvSpPr/>
      </dsp:nvSpPr>
      <dsp:spPr>
        <a:xfrm>
          <a:off x="287888" y="1405630"/>
          <a:ext cx="523433" cy="5234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EF0D9C-A386-4E24-B9FC-3E33D8BAEE45}">
      <dsp:nvSpPr>
        <dsp:cNvPr id="0" name=""/>
        <dsp:cNvSpPr/>
      </dsp:nvSpPr>
      <dsp:spPr>
        <a:xfrm>
          <a:off x="1099209" y="1191498"/>
          <a:ext cx="5391397" cy="951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21" tIns="100721" rIns="100721" bIns="10072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rebuchet MS" panose="020B0603020202020204"/>
            </a:rPr>
            <a:t>System manages large datasets of on/off campus placements</a:t>
          </a:r>
          <a:endParaRPr lang="en-US" sz="2200" kern="1200" dirty="0"/>
        </a:p>
      </dsp:txBody>
      <dsp:txXfrm>
        <a:off x="1099209" y="1191498"/>
        <a:ext cx="5391397" cy="951696"/>
      </dsp:txXfrm>
    </dsp:sp>
    <dsp:sp modelId="{83DC067F-9725-498A-8A38-E7568C67A59D}">
      <dsp:nvSpPr>
        <dsp:cNvPr id="0" name=""/>
        <dsp:cNvSpPr/>
      </dsp:nvSpPr>
      <dsp:spPr>
        <a:xfrm>
          <a:off x="0" y="2381119"/>
          <a:ext cx="6490607" cy="9516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F0B84A-75CF-4600-B18D-C2A6ED390B16}">
      <dsp:nvSpPr>
        <dsp:cNvPr id="0" name=""/>
        <dsp:cNvSpPr/>
      </dsp:nvSpPr>
      <dsp:spPr>
        <a:xfrm>
          <a:off x="287888" y="2595251"/>
          <a:ext cx="523433" cy="5234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BE9F9F-FF5A-4640-975D-FC4009383E31}">
      <dsp:nvSpPr>
        <dsp:cNvPr id="0" name=""/>
        <dsp:cNvSpPr/>
      </dsp:nvSpPr>
      <dsp:spPr>
        <a:xfrm>
          <a:off x="1099209" y="2381119"/>
          <a:ext cx="5391397" cy="951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21" tIns="100721" rIns="100721" bIns="10072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rebuchet MS" panose="020B0603020202020204"/>
            </a:rPr>
            <a:t>Provides context on skills required in the market</a:t>
          </a:r>
          <a:endParaRPr lang="en-US" sz="2200" kern="1200" dirty="0"/>
        </a:p>
      </dsp:txBody>
      <dsp:txXfrm>
        <a:off x="1099209" y="2381119"/>
        <a:ext cx="5391397" cy="951696"/>
      </dsp:txXfrm>
    </dsp:sp>
    <dsp:sp modelId="{893842D1-4834-410B-A1AB-E47339DBAD72}">
      <dsp:nvSpPr>
        <dsp:cNvPr id="0" name=""/>
        <dsp:cNvSpPr/>
      </dsp:nvSpPr>
      <dsp:spPr>
        <a:xfrm>
          <a:off x="0" y="3570740"/>
          <a:ext cx="6490607" cy="9516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D70B5B-E79C-471F-AD4F-CDD92E3252B6}">
      <dsp:nvSpPr>
        <dsp:cNvPr id="0" name=""/>
        <dsp:cNvSpPr/>
      </dsp:nvSpPr>
      <dsp:spPr>
        <a:xfrm>
          <a:off x="287888" y="3784872"/>
          <a:ext cx="523433" cy="523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510D2F-DEBB-438C-96A7-213A63C7D1A7}">
      <dsp:nvSpPr>
        <dsp:cNvPr id="0" name=""/>
        <dsp:cNvSpPr/>
      </dsp:nvSpPr>
      <dsp:spPr>
        <a:xfrm>
          <a:off x="1099209" y="3570740"/>
          <a:ext cx="5391397" cy="951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21" tIns="100721" rIns="100721" bIns="100721" numCol="1" spcCol="1270" anchor="ctr" anchorCtr="0">
          <a:noAutofit/>
        </a:bodyPr>
        <a:lstStyle/>
        <a:p>
          <a:pPr marL="0" lvl="0" indent="0" algn="l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rebuchet MS" panose="020B0603020202020204"/>
            </a:rPr>
            <a:t> Placement searching simplified</a:t>
          </a:r>
        </a:p>
      </dsp:txBody>
      <dsp:txXfrm>
        <a:off x="1099209" y="3570740"/>
        <a:ext cx="5391397" cy="9516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ACD2E4-EEBE-47D1-8ECB-45B7373E2AE7}">
      <dsp:nvSpPr>
        <dsp:cNvPr id="0" name=""/>
        <dsp:cNvSpPr/>
      </dsp:nvSpPr>
      <dsp:spPr>
        <a:xfrm>
          <a:off x="3287" y="266822"/>
          <a:ext cx="1779918" cy="10679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LOGIN PORTAL</a:t>
          </a:r>
        </a:p>
      </dsp:txBody>
      <dsp:txXfrm>
        <a:off x="3287" y="266822"/>
        <a:ext cx="1779918" cy="1067950"/>
      </dsp:txXfrm>
    </dsp:sp>
    <dsp:sp modelId="{66F308AC-B5CB-4EA0-883B-FA1D99E14DD2}">
      <dsp:nvSpPr>
        <dsp:cNvPr id="0" name=""/>
        <dsp:cNvSpPr/>
      </dsp:nvSpPr>
      <dsp:spPr>
        <a:xfrm>
          <a:off x="1961197" y="266822"/>
          <a:ext cx="1779918" cy="1067950"/>
        </a:xfrm>
        <a:prstGeom prst="rect">
          <a:avLst/>
        </a:prstGeom>
        <a:solidFill>
          <a:schemeClr val="accent2">
            <a:hueOff val="-211735"/>
            <a:satOff val="1014"/>
            <a:lumOff val="93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LOGIN CATEGORY</a:t>
          </a:r>
        </a:p>
      </dsp:txBody>
      <dsp:txXfrm>
        <a:off x="1961197" y="266822"/>
        <a:ext cx="1779918" cy="1067950"/>
      </dsp:txXfrm>
    </dsp:sp>
    <dsp:sp modelId="{D313B54D-BBBC-4424-B39C-083CD4026B06}">
      <dsp:nvSpPr>
        <dsp:cNvPr id="0" name=""/>
        <dsp:cNvSpPr/>
      </dsp:nvSpPr>
      <dsp:spPr>
        <a:xfrm>
          <a:off x="3919107" y="266822"/>
          <a:ext cx="1779918" cy="1067950"/>
        </a:xfrm>
        <a:prstGeom prst="rect">
          <a:avLst/>
        </a:prstGeom>
        <a:solidFill>
          <a:schemeClr val="accent2">
            <a:hueOff val="-423469"/>
            <a:satOff val="2029"/>
            <a:lumOff val="187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STUDENTWORKEXPERIENCE</a:t>
          </a:r>
        </a:p>
      </dsp:txBody>
      <dsp:txXfrm>
        <a:off x="3919107" y="266822"/>
        <a:ext cx="1779918" cy="1067950"/>
      </dsp:txXfrm>
    </dsp:sp>
    <dsp:sp modelId="{7A84CCEF-BDCA-4569-A8ED-6BD3EAA90D2B}">
      <dsp:nvSpPr>
        <dsp:cNvPr id="0" name=""/>
        <dsp:cNvSpPr/>
      </dsp:nvSpPr>
      <dsp:spPr>
        <a:xfrm>
          <a:off x="5877017" y="266822"/>
          <a:ext cx="1779918" cy="1067950"/>
        </a:xfrm>
        <a:prstGeom prst="rect">
          <a:avLst/>
        </a:prstGeom>
        <a:solidFill>
          <a:schemeClr val="accent2">
            <a:hueOff val="-635204"/>
            <a:satOff val="3043"/>
            <a:lumOff val="281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STUDENTPROFILE</a:t>
          </a:r>
        </a:p>
      </dsp:txBody>
      <dsp:txXfrm>
        <a:off x="5877017" y="266822"/>
        <a:ext cx="1779918" cy="1067950"/>
      </dsp:txXfrm>
    </dsp:sp>
    <dsp:sp modelId="{25343D1E-E8C1-434F-9BEB-C2426A0E0DBB}">
      <dsp:nvSpPr>
        <dsp:cNvPr id="0" name=""/>
        <dsp:cNvSpPr/>
      </dsp:nvSpPr>
      <dsp:spPr>
        <a:xfrm>
          <a:off x="7834927" y="266822"/>
          <a:ext cx="1779918" cy="1067950"/>
        </a:xfrm>
        <a:prstGeom prst="rect">
          <a:avLst/>
        </a:prstGeom>
        <a:solidFill>
          <a:schemeClr val="accent2">
            <a:hueOff val="-846939"/>
            <a:satOff val="4057"/>
            <a:lumOff val="375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PLACEMENT APPLICATION</a:t>
          </a:r>
        </a:p>
      </dsp:txBody>
      <dsp:txXfrm>
        <a:off x="7834927" y="266822"/>
        <a:ext cx="1779918" cy="1067950"/>
      </dsp:txXfrm>
    </dsp:sp>
    <dsp:sp modelId="{C85EC39A-60BC-43DF-9000-29B4A3A69E37}">
      <dsp:nvSpPr>
        <dsp:cNvPr id="0" name=""/>
        <dsp:cNvSpPr/>
      </dsp:nvSpPr>
      <dsp:spPr>
        <a:xfrm>
          <a:off x="3287" y="1512765"/>
          <a:ext cx="1779918" cy="1067950"/>
        </a:xfrm>
        <a:prstGeom prst="rect">
          <a:avLst/>
        </a:prstGeom>
        <a:solidFill>
          <a:schemeClr val="accent2">
            <a:hueOff val="-1058674"/>
            <a:satOff val="5071"/>
            <a:lumOff val="469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PLACEMENT LISTING</a:t>
          </a:r>
        </a:p>
      </dsp:txBody>
      <dsp:txXfrm>
        <a:off x="3287" y="1512765"/>
        <a:ext cx="1779918" cy="1067950"/>
      </dsp:txXfrm>
    </dsp:sp>
    <dsp:sp modelId="{F39B457B-E427-489E-968F-009A58A6E6FB}">
      <dsp:nvSpPr>
        <dsp:cNvPr id="0" name=""/>
        <dsp:cNvSpPr/>
      </dsp:nvSpPr>
      <dsp:spPr>
        <a:xfrm>
          <a:off x="1961197" y="1512765"/>
          <a:ext cx="1779918" cy="1067950"/>
        </a:xfrm>
        <a:prstGeom prst="rect">
          <a:avLst/>
        </a:prstGeom>
        <a:solidFill>
          <a:schemeClr val="accent2">
            <a:hueOff val="-1270408"/>
            <a:satOff val="6086"/>
            <a:lumOff val="563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PLACEMENT TYPE</a:t>
          </a:r>
        </a:p>
      </dsp:txBody>
      <dsp:txXfrm>
        <a:off x="1961197" y="1512765"/>
        <a:ext cx="1779918" cy="1067950"/>
      </dsp:txXfrm>
    </dsp:sp>
    <dsp:sp modelId="{AD541499-88DB-4EB8-B24C-36F7300645EC}">
      <dsp:nvSpPr>
        <dsp:cNvPr id="0" name=""/>
        <dsp:cNvSpPr/>
      </dsp:nvSpPr>
      <dsp:spPr>
        <a:xfrm>
          <a:off x="3919107" y="1512765"/>
          <a:ext cx="1779918" cy="1067950"/>
        </a:xfrm>
        <a:prstGeom prst="rect">
          <a:avLst/>
        </a:prstGeom>
        <a:solidFill>
          <a:schemeClr val="accent2">
            <a:hueOff val="-1482143"/>
            <a:satOff val="7100"/>
            <a:lumOff val="656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ORGANIZATION</a:t>
          </a:r>
        </a:p>
      </dsp:txBody>
      <dsp:txXfrm>
        <a:off x="3919107" y="1512765"/>
        <a:ext cx="1779918" cy="1067950"/>
      </dsp:txXfrm>
    </dsp:sp>
    <dsp:sp modelId="{61182E4B-76FB-4DDB-B1E0-88750087746E}">
      <dsp:nvSpPr>
        <dsp:cNvPr id="0" name=""/>
        <dsp:cNvSpPr/>
      </dsp:nvSpPr>
      <dsp:spPr>
        <a:xfrm>
          <a:off x="5877017" y="1512765"/>
          <a:ext cx="1779918" cy="1067950"/>
        </a:xfrm>
        <a:prstGeom prst="rect">
          <a:avLst/>
        </a:prstGeom>
        <a:solidFill>
          <a:schemeClr val="accent2">
            <a:hueOff val="-1693878"/>
            <a:satOff val="8114"/>
            <a:lumOff val="750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ORGANIZATION FEEDBACK</a:t>
          </a:r>
        </a:p>
      </dsp:txBody>
      <dsp:txXfrm>
        <a:off x="5877017" y="1512765"/>
        <a:ext cx="1779918" cy="1067950"/>
      </dsp:txXfrm>
    </dsp:sp>
    <dsp:sp modelId="{E7ED4F76-BCB7-4528-81E3-9B106FB3CC06}">
      <dsp:nvSpPr>
        <dsp:cNvPr id="0" name=""/>
        <dsp:cNvSpPr/>
      </dsp:nvSpPr>
      <dsp:spPr>
        <a:xfrm>
          <a:off x="7834927" y="1512765"/>
          <a:ext cx="1779918" cy="1067950"/>
        </a:xfrm>
        <a:prstGeom prst="rect">
          <a:avLst/>
        </a:prstGeom>
        <a:solidFill>
          <a:schemeClr val="accent2">
            <a:hueOff val="-1905612"/>
            <a:satOff val="9129"/>
            <a:lumOff val="844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PLACEMENT SKILLSETS</a:t>
          </a:r>
        </a:p>
      </dsp:txBody>
      <dsp:txXfrm>
        <a:off x="7834927" y="1512765"/>
        <a:ext cx="1779918" cy="1067950"/>
      </dsp:txXfrm>
    </dsp:sp>
    <dsp:sp modelId="{19198ACA-CDC4-48F6-9007-2C3AD9942D4A}">
      <dsp:nvSpPr>
        <dsp:cNvPr id="0" name=""/>
        <dsp:cNvSpPr/>
      </dsp:nvSpPr>
      <dsp:spPr>
        <a:xfrm>
          <a:off x="3287" y="2758708"/>
          <a:ext cx="1779918" cy="1067950"/>
        </a:xfrm>
        <a:prstGeom prst="rect">
          <a:avLst/>
        </a:prstGeom>
        <a:solidFill>
          <a:schemeClr val="accent2">
            <a:hueOff val="-2117347"/>
            <a:satOff val="10143"/>
            <a:lumOff val="938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SKILLS</a:t>
          </a:r>
        </a:p>
      </dsp:txBody>
      <dsp:txXfrm>
        <a:off x="3287" y="2758708"/>
        <a:ext cx="1779918" cy="1067950"/>
      </dsp:txXfrm>
    </dsp:sp>
    <dsp:sp modelId="{57820EAD-756E-4E54-8DF5-6C5C51D6A49E}">
      <dsp:nvSpPr>
        <dsp:cNvPr id="0" name=""/>
        <dsp:cNvSpPr/>
      </dsp:nvSpPr>
      <dsp:spPr>
        <a:xfrm>
          <a:off x="1961197" y="2758708"/>
          <a:ext cx="1779918" cy="1067950"/>
        </a:xfrm>
        <a:prstGeom prst="rect">
          <a:avLst/>
        </a:prstGeom>
        <a:solidFill>
          <a:schemeClr val="accent2">
            <a:hueOff val="-2329082"/>
            <a:satOff val="11157"/>
            <a:lumOff val="1032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STUDENTSKILLSETS</a:t>
          </a:r>
        </a:p>
      </dsp:txBody>
      <dsp:txXfrm>
        <a:off x="1961197" y="2758708"/>
        <a:ext cx="1779918" cy="1067950"/>
      </dsp:txXfrm>
    </dsp:sp>
    <dsp:sp modelId="{FE62178A-E7A3-467D-BE9D-2FCA7982A98D}">
      <dsp:nvSpPr>
        <dsp:cNvPr id="0" name=""/>
        <dsp:cNvSpPr/>
      </dsp:nvSpPr>
      <dsp:spPr>
        <a:xfrm>
          <a:off x="3919107" y="2758708"/>
          <a:ext cx="1779918" cy="1067950"/>
        </a:xfrm>
        <a:prstGeom prst="rect">
          <a:avLst/>
        </a:prstGeom>
        <a:solidFill>
          <a:schemeClr val="accent2">
            <a:hueOff val="-2540817"/>
            <a:satOff val="12171"/>
            <a:lumOff val="1126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DEGREE</a:t>
          </a:r>
        </a:p>
      </dsp:txBody>
      <dsp:txXfrm>
        <a:off x="3919107" y="2758708"/>
        <a:ext cx="1779918" cy="1067950"/>
      </dsp:txXfrm>
    </dsp:sp>
    <dsp:sp modelId="{0B7CE235-837C-46AC-8CBA-38CDC1D4F173}">
      <dsp:nvSpPr>
        <dsp:cNvPr id="0" name=""/>
        <dsp:cNvSpPr/>
      </dsp:nvSpPr>
      <dsp:spPr>
        <a:xfrm>
          <a:off x="5877017" y="2758708"/>
          <a:ext cx="1779918" cy="1067950"/>
        </a:xfrm>
        <a:prstGeom prst="rect">
          <a:avLst/>
        </a:prstGeom>
        <a:solidFill>
          <a:schemeClr val="accent2">
            <a:hueOff val="-2752551"/>
            <a:satOff val="13186"/>
            <a:lumOff val="1219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STUDENT EDUCATION</a:t>
          </a:r>
        </a:p>
      </dsp:txBody>
      <dsp:txXfrm>
        <a:off x="5877017" y="2758708"/>
        <a:ext cx="1779918" cy="1067950"/>
      </dsp:txXfrm>
    </dsp:sp>
    <dsp:sp modelId="{722EC69A-9E04-4FC6-8C11-7F1E46C33A13}">
      <dsp:nvSpPr>
        <dsp:cNvPr id="0" name=""/>
        <dsp:cNvSpPr/>
      </dsp:nvSpPr>
      <dsp:spPr>
        <a:xfrm>
          <a:off x="7834927" y="2758708"/>
          <a:ext cx="1779918" cy="1067950"/>
        </a:xfrm>
        <a:prstGeom prst="rect">
          <a:avLst/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PLACEMENT LOCATION</a:t>
          </a:r>
        </a:p>
      </dsp:txBody>
      <dsp:txXfrm>
        <a:off x="7834927" y="2758708"/>
        <a:ext cx="1779918" cy="1067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304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01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5248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874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98446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964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747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706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202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05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91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0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063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76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469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75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681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74E6792E-D153-4C05-DA0C-D4A4CAB5E6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60" t="9091" r="12269"/>
          <a:stretch/>
        </p:blipFill>
        <p:spPr>
          <a:xfrm>
            <a:off x="4181077" y="7397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32F2BF-30BE-EA4B-4E6F-04E9236A3E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b="1"/>
              <a:t>Campus Recruitment Management System</a:t>
            </a:r>
            <a:endParaRPr lang="en-US" sz="4100"/>
          </a:p>
          <a:p>
            <a:pPr>
              <a:lnSpc>
                <a:spcPct val="90000"/>
              </a:lnSpc>
            </a:pPr>
            <a:endParaRPr lang="en-US" sz="41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17ED3E-4722-2BED-5977-18E3FB33CA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840" y="4657472"/>
            <a:ext cx="2126634" cy="177752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1400" b="1">
                <a:solidFill>
                  <a:srgbClr val="B0D65E"/>
                </a:solidFill>
              </a:rPr>
              <a:t>GROUP 1:</a:t>
            </a:r>
            <a:endParaRPr lang="en-US">
              <a:solidFill>
                <a:srgbClr val="B0D65E"/>
              </a:solidFill>
            </a:endParaRPr>
          </a:p>
          <a:p>
            <a:pPr algn="l">
              <a:lnSpc>
                <a:spcPct val="90000"/>
              </a:lnSpc>
            </a:pPr>
            <a:r>
              <a:rPr lang="en-US" sz="1400">
                <a:solidFill>
                  <a:schemeClr val="accent4"/>
                </a:solidFill>
              </a:rPr>
              <a:t>1. Hetal Atul Gada</a:t>
            </a:r>
          </a:p>
          <a:p>
            <a:pPr algn="l">
              <a:lnSpc>
                <a:spcPct val="90000"/>
              </a:lnSpc>
            </a:pPr>
            <a:r>
              <a:rPr lang="en-US" sz="1400">
                <a:solidFill>
                  <a:schemeClr val="accent4"/>
                </a:solidFill>
              </a:rPr>
              <a:t>2. Saniya Kapur</a:t>
            </a:r>
          </a:p>
          <a:p>
            <a:pPr algn="l">
              <a:lnSpc>
                <a:spcPct val="90000"/>
              </a:lnSpc>
            </a:pPr>
            <a:r>
              <a:rPr lang="en-US" sz="1400">
                <a:solidFill>
                  <a:schemeClr val="accent4"/>
                </a:solidFill>
              </a:rPr>
              <a:t>3. Kumar Mehul</a:t>
            </a:r>
          </a:p>
          <a:p>
            <a:pPr algn="l">
              <a:lnSpc>
                <a:spcPct val="90000"/>
              </a:lnSpc>
            </a:pPr>
            <a:r>
              <a:rPr lang="en-US" sz="1400">
                <a:solidFill>
                  <a:schemeClr val="accent4"/>
                </a:solidFill>
              </a:rPr>
              <a:t>4. Tanuj Verma</a:t>
            </a:r>
          </a:p>
        </p:txBody>
      </p:sp>
      <p:cxnSp>
        <p:nvCxnSpPr>
          <p:cNvPr id="178" name="Straight Connector 15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0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1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2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3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5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6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1D1166-1BC6-1384-2A2E-3A496659F63D}"/>
              </a:ext>
            </a:extLst>
          </p:cNvPr>
          <p:cNvSpPr txBox="1"/>
          <p:nvPr/>
        </p:nvSpPr>
        <p:spPr>
          <a:xfrm>
            <a:off x="287043" y="3938166"/>
            <a:ext cx="448097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b="1">
                <a:solidFill>
                  <a:schemeClr val="accent4"/>
                </a:solidFill>
                <a:cs typeface="Calibri"/>
              </a:rPr>
              <a:t>DAMG 6210: DATABASE MANAGEMENT AND DATABASE DESIGN</a:t>
            </a:r>
            <a:endParaRPr lang="en-US" b="1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78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58AE125D-9D78-1790-3A9C-949F1101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22" y="741881"/>
            <a:ext cx="4977413" cy="6106645"/>
          </a:xfrm>
          <a:prstGeom prst="rect">
            <a:avLst/>
          </a:prstGeom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89B994C6-8820-7993-A28A-B34255675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536" y="3530594"/>
            <a:ext cx="7707295" cy="669782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0FA76D5-6962-ACCC-6AA8-13D1DD58C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536" y="4356114"/>
            <a:ext cx="7403975" cy="424373"/>
          </a:xfrm>
          <a:prstGeom prst="rect">
            <a:avLst/>
          </a:prstGeom>
        </p:spPr>
      </p:pic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48D230E5-3057-AA9D-D21C-49B8466B1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556" y="5605021"/>
            <a:ext cx="7773879" cy="782209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156BBBC-95A8-8438-D8FC-61555B99F5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1584" y="5003155"/>
            <a:ext cx="2743200" cy="3139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76983C-4573-3D79-48FC-F55E6DD7E1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3623" y="3042670"/>
            <a:ext cx="2743200" cy="3139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C308CC-3A4A-2988-99DF-DEC21CF648E0}"/>
              </a:ext>
            </a:extLst>
          </p:cNvPr>
          <p:cNvSpPr txBox="1"/>
          <p:nvPr/>
        </p:nvSpPr>
        <p:spPr>
          <a:xfrm>
            <a:off x="540058" y="236737"/>
            <a:ext cx="60368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TRIGGER</a:t>
            </a:r>
            <a:r>
              <a:rPr lang="en-US">
                <a:solidFill>
                  <a:schemeClr val="accent2"/>
                </a:solidFill>
              </a:rPr>
              <a:t> :</a:t>
            </a:r>
            <a:r>
              <a:rPr lang="en-US">
                <a:solidFill>
                  <a:srgbClr val="E67D77"/>
                </a:solidFill>
              </a:rPr>
              <a:t> </a:t>
            </a:r>
            <a:r>
              <a:rPr lang="en-US">
                <a:solidFill>
                  <a:schemeClr val="accent4"/>
                </a:solidFill>
              </a:rPr>
              <a:t>'UPDATING ORGANIZATION NAME'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E145D9-9012-5024-5711-4D3579AE26DA}"/>
              </a:ext>
            </a:extLst>
          </p:cNvPr>
          <p:cNvSpPr txBox="1"/>
          <p:nvPr/>
        </p:nvSpPr>
        <p:spPr>
          <a:xfrm>
            <a:off x="4068931" y="3040601"/>
            <a:ext cx="42316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chemeClr val="accent4"/>
                </a:solidFill>
              </a:rPr>
              <a:t>'OUTPUTS:'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84884D-041E-A7AA-3BDA-65D3D63291E6}"/>
              </a:ext>
            </a:extLst>
          </p:cNvPr>
          <p:cNvSpPr/>
          <p:nvPr/>
        </p:nvSpPr>
        <p:spPr>
          <a:xfrm>
            <a:off x="7516427" y="2959223"/>
            <a:ext cx="3151572" cy="4734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BA1149-2819-1345-97D6-3EB9F4C9E0C4}"/>
              </a:ext>
            </a:extLst>
          </p:cNvPr>
          <p:cNvSpPr/>
          <p:nvPr/>
        </p:nvSpPr>
        <p:spPr>
          <a:xfrm>
            <a:off x="7516427" y="4845728"/>
            <a:ext cx="3151572" cy="4734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B140DB-5806-F320-09B9-D16B62A146D6}"/>
              </a:ext>
            </a:extLst>
          </p:cNvPr>
          <p:cNvSpPr/>
          <p:nvPr/>
        </p:nvSpPr>
        <p:spPr>
          <a:xfrm>
            <a:off x="4231689" y="3521475"/>
            <a:ext cx="7693980" cy="680621"/>
          </a:xfrm>
          <a:prstGeom prst="rect">
            <a:avLst/>
          </a:prstGeom>
          <a:noFill/>
          <a:ln>
            <a:solidFill>
              <a:srgbClr val="E67D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02F09B-105C-EB99-8D17-7CD9FAF283C7}"/>
              </a:ext>
            </a:extLst>
          </p:cNvPr>
          <p:cNvSpPr/>
          <p:nvPr/>
        </p:nvSpPr>
        <p:spPr>
          <a:xfrm>
            <a:off x="4142912" y="5607728"/>
            <a:ext cx="7760563" cy="769398"/>
          </a:xfrm>
          <a:prstGeom prst="rect">
            <a:avLst/>
          </a:prstGeom>
          <a:noFill/>
          <a:ln>
            <a:solidFill>
              <a:srgbClr val="E67D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412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aphical user interface, text, application, chat or text message, email&#10;&#10;Description automatically generated">
            <a:extLst>
              <a:ext uri="{FF2B5EF4-FFF2-40B4-BE49-F238E27FC236}">
                <a16:creationId xmlns:a16="http://schemas.microsoft.com/office/drawing/2014/main" id="{8BEE649F-CDC0-F4E4-495D-F930188F6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61" y="625634"/>
            <a:ext cx="9327471" cy="3356466"/>
          </a:xfrm>
          <a:prstGeom prst="rect">
            <a:avLst/>
          </a:prstGeom>
        </p:spPr>
      </p:pic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F8B98CB8-79D9-F8EA-CA6E-053A61993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46" y="4427655"/>
            <a:ext cx="10496364" cy="18940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3DC84A-58FF-85AE-FE78-9E3F8BA2D53A}"/>
              </a:ext>
            </a:extLst>
          </p:cNvPr>
          <p:cNvSpPr txBox="1"/>
          <p:nvPr/>
        </p:nvSpPr>
        <p:spPr>
          <a:xfrm>
            <a:off x="266329" y="4054136"/>
            <a:ext cx="18199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accent1"/>
                </a:solidFill>
              </a:rPr>
              <a:t>OUTPUT: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8CB96B-7967-D8F1-6C35-BA0D45CA2285}"/>
              </a:ext>
            </a:extLst>
          </p:cNvPr>
          <p:cNvSpPr txBox="1"/>
          <p:nvPr/>
        </p:nvSpPr>
        <p:spPr>
          <a:xfrm>
            <a:off x="384699" y="177553"/>
            <a:ext cx="35954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4"/>
                </a:solidFill>
              </a:rPr>
              <a:t>USER DEFINED FUNCTION: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90CEB9-A264-76A1-6728-6812EACB5F3B}"/>
              </a:ext>
            </a:extLst>
          </p:cNvPr>
          <p:cNvSpPr/>
          <p:nvPr/>
        </p:nvSpPr>
        <p:spPr>
          <a:xfrm>
            <a:off x="266330" y="3358718"/>
            <a:ext cx="9158795" cy="6140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AF8C13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27411A-AFFF-8110-44B2-F3AC66B704C4}"/>
              </a:ext>
            </a:extLst>
          </p:cNvPr>
          <p:cNvSpPr/>
          <p:nvPr/>
        </p:nvSpPr>
        <p:spPr>
          <a:xfrm>
            <a:off x="369903" y="4438834"/>
            <a:ext cx="10475650" cy="1908699"/>
          </a:xfrm>
          <a:prstGeom prst="rect">
            <a:avLst/>
          </a:prstGeom>
          <a:noFill/>
          <a:ln>
            <a:solidFill>
              <a:srgbClr val="E67D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433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C8358B-E385-AB90-D479-CBACAB96A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563" y="-125046"/>
            <a:ext cx="3497565" cy="95858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700">
                <a:solidFill>
                  <a:schemeClr val="accent4"/>
                </a:solidFill>
              </a:rPr>
              <a:t>VISUALIZATIONS:</a:t>
            </a:r>
            <a:endParaRPr lang="en-US" sz="3700" kern="1200">
              <a:solidFill>
                <a:schemeClr val="accent4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AA330523-F25B-4007-B3E5-ABB5637D1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Chart, bubble chart&#10;&#10;Description automatically generated">
            <a:extLst>
              <a:ext uri="{FF2B5EF4-FFF2-40B4-BE49-F238E27FC236}">
                <a16:creationId xmlns:a16="http://schemas.microsoft.com/office/drawing/2014/main" id="{9F394B5B-FF22-390B-122C-2C79C28CA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5122" y="839947"/>
            <a:ext cx="7580139" cy="566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81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D1709E37-1587-DB58-616F-FDC74C1224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732" y="90050"/>
            <a:ext cx="5494366" cy="4154779"/>
          </a:xfrm>
        </p:spPr>
      </p:pic>
      <p:pic>
        <p:nvPicPr>
          <p:cNvPr id="11" name="Picture 10" descr="Chart, pie chart&#10;&#10;Description automatically generated">
            <a:extLst>
              <a:ext uri="{FF2B5EF4-FFF2-40B4-BE49-F238E27FC236}">
                <a16:creationId xmlns:a16="http://schemas.microsoft.com/office/drawing/2014/main" id="{ED5EC73F-36FD-C065-532B-86BFA3C4C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168" y="2372195"/>
            <a:ext cx="6380296" cy="404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80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387ADDF3-96F2-4CFC-A961-14113FC24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2195AFC-C4B1-4F21-9849-0E1B66F2B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21AB1A5-6C23-425A-ACBF-0D08C378E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23">
              <a:extLst>
                <a:ext uri="{FF2B5EF4-FFF2-40B4-BE49-F238E27FC236}">
                  <a16:creationId xmlns:a16="http://schemas.microsoft.com/office/drawing/2014/main" id="{3259683F-7E6E-4F2B-B111-63DBFBD4F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Rectangle 25">
              <a:extLst>
                <a:ext uri="{FF2B5EF4-FFF2-40B4-BE49-F238E27FC236}">
                  <a16:creationId xmlns:a16="http://schemas.microsoft.com/office/drawing/2014/main" id="{54145D7C-848F-41FC-AF6F-961397D30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49AA40C3-8FF8-4143-9FD4-40F05CB5C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Rectangle 27">
              <a:extLst>
                <a:ext uri="{FF2B5EF4-FFF2-40B4-BE49-F238E27FC236}">
                  <a16:creationId xmlns:a16="http://schemas.microsoft.com/office/drawing/2014/main" id="{F1EF6D83-6402-4744-921F-6A5D16D93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28">
              <a:extLst>
                <a:ext uri="{FF2B5EF4-FFF2-40B4-BE49-F238E27FC236}">
                  <a16:creationId xmlns:a16="http://schemas.microsoft.com/office/drawing/2014/main" id="{E2BF1FF8-D859-496E-960A-4B09EDCC23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Rectangle 29">
              <a:extLst>
                <a:ext uri="{FF2B5EF4-FFF2-40B4-BE49-F238E27FC236}">
                  <a16:creationId xmlns:a16="http://schemas.microsoft.com/office/drawing/2014/main" id="{4037913A-DA6D-4F85-9684-18087E270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88B65EBE-E36D-4765-90B8-BB2A83148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48D8D2E7-9C8B-4675-A753-93F92FE53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6F16BFB1-E133-4922-B734-D9234A505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622DB7A2-5979-3517-1530-F0E6DCC0B9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66" r="15620" b="1"/>
          <a:stretch/>
        </p:blipFill>
        <p:spPr>
          <a:xfrm>
            <a:off x="643467" y="643467"/>
            <a:ext cx="5291666" cy="5571066"/>
          </a:xfrm>
          <a:prstGeom prst="rect">
            <a:avLst/>
          </a:prstGeom>
        </p:spPr>
      </p:pic>
      <p:pic>
        <p:nvPicPr>
          <p:cNvPr id="7" name="Picture 6" descr="Chart, bubble chart&#10;&#10;Description automatically generated">
            <a:extLst>
              <a:ext uri="{FF2B5EF4-FFF2-40B4-BE49-F238E27FC236}">
                <a16:creationId xmlns:a16="http://schemas.microsoft.com/office/drawing/2014/main" id="{DBBE785F-82E3-ABF5-3299-869C7F7DC1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75" r="26711" b="1"/>
          <a:stretch/>
        </p:blipFill>
        <p:spPr>
          <a:xfrm>
            <a:off x="6256867" y="643467"/>
            <a:ext cx="52916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737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2383A2E5-8969-5E93-9844-12E21D5BE3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55" t="9091" r="1" b="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167F201-EA3A-41F3-8305-5985A44A9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FD44D11-B1C5-420A-9591-370DC8BAA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9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F46BC6-C78D-47E7-87CF-A1DD38B02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E3C958F-F320-49F4-9AB7-FD2F51A77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3">
            <a:extLst>
              <a:ext uri="{FF2B5EF4-FFF2-40B4-BE49-F238E27FC236}">
                <a16:creationId xmlns:a16="http://schemas.microsoft.com/office/drawing/2014/main" id="{1C4DC544-6AEA-484E-A978-32384E2F9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5">
            <a:extLst>
              <a:ext uri="{FF2B5EF4-FFF2-40B4-BE49-F238E27FC236}">
                <a16:creationId xmlns:a16="http://schemas.microsoft.com/office/drawing/2014/main" id="{A1F1470C-B594-449D-A8CD-EB7BC156F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B809F8B1-FE88-427F-98C6-1B8CFED8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5E3269-71C9-097F-981A-4C7C37632E1F}"/>
              </a:ext>
            </a:extLst>
          </p:cNvPr>
          <p:cNvSpPr txBox="1"/>
          <p:nvPr/>
        </p:nvSpPr>
        <p:spPr>
          <a:xfrm>
            <a:off x="1952124" y="1700859"/>
            <a:ext cx="7321879" cy="234693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lvl="6"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solidFill>
                  <a:schemeClr val="accent4"/>
                </a:solidFill>
                <a:latin typeface="+mj-lt"/>
                <a:ea typeface="+mj-ea"/>
                <a:cs typeface="+mj-cs"/>
              </a:rPr>
              <a:t>THANKYOU !</a:t>
            </a:r>
          </a:p>
        </p:txBody>
      </p:sp>
      <p:sp>
        <p:nvSpPr>
          <p:cNvPr id="36" name="Rectangle 27">
            <a:extLst>
              <a:ext uri="{FF2B5EF4-FFF2-40B4-BE49-F238E27FC236}">
                <a16:creationId xmlns:a16="http://schemas.microsoft.com/office/drawing/2014/main" id="{2050D290-680D-48D7-9488-498F59E54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28">
            <a:extLst>
              <a:ext uri="{FF2B5EF4-FFF2-40B4-BE49-F238E27FC236}">
                <a16:creationId xmlns:a16="http://schemas.microsoft.com/office/drawing/2014/main" id="{E8C81616-E276-41D8-92C5-1C891FE99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29">
            <a:extLst>
              <a:ext uri="{FF2B5EF4-FFF2-40B4-BE49-F238E27FC236}">
                <a16:creationId xmlns:a16="http://schemas.microsoft.com/office/drawing/2014/main" id="{86BBDB21-2BF1-4C2F-A790-19FBC789C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E78FF87C-9F4A-4F75-998D-3ECB6543B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4897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8381BC-DFF8-0525-D3F4-0581EB6A9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400" b="1">
                <a:solidFill>
                  <a:schemeClr val="accent4"/>
                </a:solidFill>
                <a:latin typeface="Calibri"/>
                <a:cs typeface="Calibri Light"/>
              </a:rPr>
              <a:t>PROBLEM STATEMENT</a:t>
            </a:r>
            <a:br>
              <a:rPr lang="en-US" sz="4400" b="1">
                <a:latin typeface="Calibri"/>
                <a:cs typeface="Calibri Light"/>
              </a:rPr>
            </a:br>
            <a:endParaRPr lang="en-US" sz="4400" b="1">
              <a:latin typeface="Calibri"/>
              <a:cs typeface="Calibri Light"/>
            </a:endParaRPr>
          </a:p>
        </p:txBody>
      </p:sp>
      <p:grpSp>
        <p:nvGrpSpPr>
          <p:cNvPr id="24" name="Group 11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26" name="Straight Connector 12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3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16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3" name="Rectangle 22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2DFD2B4-E677-C70D-2D64-4ED8A714EC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4339234"/>
              </p:ext>
            </p:extLst>
          </p:nvPr>
        </p:nvGraphicFramePr>
        <p:xfrm>
          <a:off x="5317625" y="932168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179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03B45-5CA6-2CE0-C783-5130627E5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186" y="1403283"/>
            <a:ext cx="3078902" cy="3156175"/>
          </a:xfrm>
        </p:spPr>
        <p:txBody>
          <a:bodyPr anchor="b">
            <a:normAutofit fontScale="90000"/>
          </a:bodyPr>
          <a:lstStyle/>
          <a:p>
            <a:pPr algn="r"/>
            <a:br>
              <a:rPr lang="en-US" sz="4000">
                <a:cs typeface="Calibri Light"/>
              </a:rPr>
            </a:br>
            <a:br>
              <a:rPr lang="en-US" sz="4000">
                <a:cs typeface="Calibri Light"/>
              </a:rPr>
            </a:br>
            <a:r>
              <a:rPr lang="en-US" sz="4000" b="1">
                <a:solidFill>
                  <a:srgbClr val="FFFFFF"/>
                </a:solidFill>
                <a:latin typeface="Calibri"/>
                <a:cs typeface="Calibri Light"/>
              </a:rPr>
              <a:t>Proposed Solution</a:t>
            </a:r>
            <a:br>
              <a:rPr lang="en-US" sz="4000" b="1">
                <a:latin typeface="Calibri"/>
                <a:cs typeface="Calibri Light"/>
              </a:rPr>
            </a:br>
            <a:br>
              <a:rPr lang="en-US" sz="4000">
                <a:cs typeface="Calibri Light"/>
              </a:rPr>
            </a:br>
            <a:endParaRPr lang="en-US" sz="40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7026D-D938-3771-B114-CBDF0368B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2866" y="513407"/>
            <a:ext cx="7385382" cy="185851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3FEBA6F8-7783-0455-4FF0-3EFBEECD1F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5070912"/>
              </p:ext>
            </p:extLst>
          </p:nvPr>
        </p:nvGraphicFramePr>
        <p:xfrm>
          <a:off x="422784" y="1326168"/>
          <a:ext cx="6490607" cy="4524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897D7635-8515-F6AE-65C8-5DE5C1EE858C}"/>
              </a:ext>
            </a:extLst>
          </p:cNvPr>
          <p:cNvSpPr txBox="1"/>
          <p:nvPr/>
        </p:nvSpPr>
        <p:spPr>
          <a:xfrm>
            <a:off x="421815" y="509713"/>
            <a:ext cx="461074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accent4"/>
                </a:solidFill>
              </a:rPr>
              <a:t>PROPOSED SOLUTION:</a:t>
            </a:r>
          </a:p>
        </p:txBody>
      </p:sp>
    </p:spTree>
    <p:extLst>
      <p:ext uri="{BB962C8B-B14F-4D97-AF65-F5344CB8AC3E}">
        <p14:creationId xmlns:p14="http://schemas.microsoft.com/office/powerpoint/2010/main" val="2439442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C4C9AF-03AA-5445-AF49-E45288E74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LIST OF ENTITIES: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790AEB3-BA51-B5CA-9EC7-1140979341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418929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269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9C72-3EBD-8FF1-12F5-EA0D2DAD6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BUSINESS RULES: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AFA7B-82BD-8F66-03BF-3F61B9133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287" y="2160589"/>
            <a:ext cx="2934714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accent4"/>
                </a:solidFill>
              </a:rPr>
              <a:t>Everyone should first create IDs via Login Portal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accent4"/>
                </a:solidFill>
              </a:rPr>
              <a:t>A Student can apply to many placement listings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accent4"/>
                </a:solidFill>
              </a:rPr>
              <a:t>An Organization should have at least one placement listing in the portal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accent4"/>
                </a:solidFill>
              </a:rPr>
              <a:t>A student may or may not have work experiences</a:t>
            </a:r>
          </a:p>
          <a:p>
            <a:pPr>
              <a:lnSpc>
                <a:spcPct val="90000"/>
              </a:lnSpc>
            </a:pPr>
            <a:endParaRPr lang="en-US"/>
          </a:p>
        </p:txBody>
      </p:sp>
      <p:pic>
        <p:nvPicPr>
          <p:cNvPr id="7" name="Picture 7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55A1AD2E-56EC-FAEB-2B97-C77620F40E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0" r="3" b="3"/>
          <a:stretch/>
        </p:blipFill>
        <p:spPr>
          <a:xfrm>
            <a:off x="677334" y="2159331"/>
            <a:ext cx="5423429" cy="388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2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2D495-E152-3136-01C2-4E2D8CE5D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25" y="515468"/>
            <a:ext cx="3062730" cy="116920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ER Diagram</a:t>
            </a:r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2F75115C-9E8D-6917-CA03-6166F2007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411" y="66407"/>
            <a:ext cx="11573022" cy="673467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DC0D65-2992-75DF-19DA-F892271409CB}"/>
              </a:ext>
            </a:extLst>
          </p:cNvPr>
          <p:cNvSpPr txBox="1"/>
          <p:nvPr/>
        </p:nvSpPr>
        <p:spPr>
          <a:xfrm>
            <a:off x="461817" y="265545"/>
            <a:ext cx="25842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ER DIAGRAM:</a:t>
            </a:r>
          </a:p>
        </p:txBody>
      </p:sp>
    </p:spTree>
    <p:extLst>
      <p:ext uri="{BB962C8B-B14F-4D97-AF65-F5344CB8AC3E}">
        <p14:creationId xmlns:p14="http://schemas.microsoft.com/office/powerpoint/2010/main" val="447858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B8D66-C23C-FC7E-BB62-E4CA6F66D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91736"/>
            <a:ext cx="8596668" cy="64018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accent4"/>
                </a:solidFill>
              </a:rPr>
              <a:t>IMPLEMENTATIONS:</a:t>
            </a:r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21E9C8C-7FF5-728C-A007-9653030ED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41" y="1155546"/>
            <a:ext cx="6279471" cy="2497870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E6E45CD4-B51A-D6D9-1452-355739C26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36" y="4252346"/>
            <a:ext cx="7936636" cy="22446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E1C6B1-E687-05CE-C0A8-9460DB860482}"/>
              </a:ext>
            </a:extLst>
          </p:cNvPr>
          <p:cNvSpPr txBox="1"/>
          <p:nvPr/>
        </p:nvSpPr>
        <p:spPr>
          <a:xfrm>
            <a:off x="347709" y="784193"/>
            <a:ext cx="22154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CREATING TABLE: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3CAD14-0145-7529-60D8-094E9886B568}"/>
              </a:ext>
            </a:extLst>
          </p:cNvPr>
          <p:cNvSpPr txBox="1"/>
          <p:nvPr/>
        </p:nvSpPr>
        <p:spPr>
          <a:xfrm>
            <a:off x="347708" y="3809999"/>
            <a:ext cx="26633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INSERTING VALUES: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053E015F-BE43-2B03-E630-978CBC12E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120" y="245789"/>
            <a:ext cx="5547062" cy="348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549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0A61547-2555-4DE2-A37F-A53E5491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11">
              <a:extLst>
                <a:ext uri="{FF2B5EF4-FFF2-40B4-BE49-F238E27FC236}">
                  <a16:creationId xmlns:a16="http://schemas.microsoft.com/office/drawing/2014/main" id="{5C2447E0-8F0D-479C-94E4-82BC8EB68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F943397-DCDD-44CB-BBA9-9510B769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>
              <a:extLst>
                <a:ext uri="{FF2B5EF4-FFF2-40B4-BE49-F238E27FC236}">
                  <a16:creationId xmlns:a16="http://schemas.microsoft.com/office/drawing/2014/main" id="{E2630ADC-31DB-4C48-AC4A-DAAE5A7B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2CA5C44E-F54E-47E0-8989-4D8686B33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15">
              <a:extLst>
                <a:ext uri="{FF2B5EF4-FFF2-40B4-BE49-F238E27FC236}">
                  <a16:creationId xmlns:a16="http://schemas.microsoft.com/office/drawing/2014/main" id="{FF54E15E-830B-4375-A239-4C51954DE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CB37E322-FF7E-4872-BD6B-50A48CBEA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8">
              <a:extLst>
                <a:ext uri="{FF2B5EF4-FFF2-40B4-BE49-F238E27FC236}">
                  <a16:creationId xmlns:a16="http://schemas.microsoft.com/office/drawing/2014/main" id="{710D0C1E-D2F8-45B2-AE14-1AC8E976F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216331B-17D0-4167-ABD2-B2198058C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Isosceles Triangle 19">
              <a:extLst>
                <a:ext uri="{FF2B5EF4-FFF2-40B4-BE49-F238E27FC236}">
                  <a16:creationId xmlns:a16="http://schemas.microsoft.com/office/drawing/2014/main" id="{A53A7A96-3806-4BB3-91DE-6EED48AC7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F8C2B86C-EE71-466E-8991-503F9C9C1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74D04BF-6AB3-678A-25BE-B3152945A50E}"/>
              </a:ext>
            </a:extLst>
          </p:cNvPr>
          <p:cNvSpPr txBox="1"/>
          <p:nvPr/>
        </p:nvSpPr>
        <p:spPr>
          <a:xfrm>
            <a:off x="926784" y="-217144"/>
            <a:ext cx="8288035" cy="109505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solidFill>
                  <a:schemeClr val="accent4"/>
                </a:solidFill>
              </a:rPr>
              <a:t>STORED</a:t>
            </a:r>
            <a:r>
              <a:rPr lang="en-US" sz="2800">
                <a:solidFill>
                  <a:schemeClr val="accent4"/>
                </a:solidFill>
                <a:latin typeface="+mj-lt"/>
                <a:ea typeface="+mj-ea"/>
                <a:cs typeface="+mj-cs"/>
              </a:rPr>
              <a:t> PROCEDURES:</a:t>
            </a:r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E9831882-437B-C2E4-66FB-08140329C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92" y="5177774"/>
            <a:ext cx="9293167" cy="1386202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441B5C92-ACCA-13F0-796A-71866D09D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218" y="982562"/>
            <a:ext cx="8014869" cy="368062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A94390-1F50-9126-08DD-53C6FC35F0CC}"/>
              </a:ext>
            </a:extLst>
          </p:cNvPr>
          <p:cNvSpPr/>
          <p:nvPr/>
        </p:nvSpPr>
        <p:spPr>
          <a:xfrm>
            <a:off x="872971" y="4350058"/>
            <a:ext cx="3373514" cy="3699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E2F668-03DA-1283-821A-2DC66D1AA5D7}"/>
              </a:ext>
            </a:extLst>
          </p:cNvPr>
          <p:cNvSpPr/>
          <p:nvPr/>
        </p:nvSpPr>
        <p:spPr>
          <a:xfrm>
            <a:off x="488272" y="5178640"/>
            <a:ext cx="9306756" cy="1383437"/>
          </a:xfrm>
          <a:prstGeom prst="rect">
            <a:avLst/>
          </a:prstGeom>
          <a:noFill/>
          <a:ln>
            <a:solidFill>
              <a:srgbClr val="E67D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274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0CA2D0A-A13F-488E-01E3-9BDF05217431}"/>
              </a:ext>
            </a:extLst>
          </p:cNvPr>
          <p:cNvSpPr txBox="1"/>
          <p:nvPr/>
        </p:nvSpPr>
        <p:spPr>
          <a:xfrm>
            <a:off x="251533" y="221941"/>
            <a:ext cx="344749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>
                <a:solidFill>
                  <a:schemeClr val="accent1"/>
                </a:solidFill>
              </a:rPr>
              <a:t>VIEW:</a:t>
            </a:r>
          </a:p>
        </p:txBody>
      </p:sp>
      <p:pic>
        <p:nvPicPr>
          <p:cNvPr id="9" name="Picture 10" descr="Text&#10;&#10;Description automatically generated">
            <a:extLst>
              <a:ext uri="{FF2B5EF4-FFF2-40B4-BE49-F238E27FC236}">
                <a16:creationId xmlns:a16="http://schemas.microsoft.com/office/drawing/2014/main" id="{C09A9484-E079-AB71-A423-E21F7CB19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75" y="641715"/>
            <a:ext cx="6686364" cy="5670744"/>
          </a:xfrm>
          <a:prstGeom prst="rect">
            <a:avLst/>
          </a:prstGeom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E438A164-A4BC-40D5-67EF-DE2A3E8FF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428" y="2922927"/>
            <a:ext cx="6346055" cy="77540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16BBD959-6D92-DBDF-93C5-64F08D390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652" y="4212717"/>
            <a:ext cx="6693763" cy="7925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72A46A2-B1DC-A3D4-F1B3-7FE3AF76EA9B}"/>
              </a:ext>
            </a:extLst>
          </p:cNvPr>
          <p:cNvSpPr txBox="1"/>
          <p:nvPr/>
        </p:nvSpPr>
        <p:spPr>
          <a:xfrm>
            <a:off x="9129204" y="2789067"/>
            <a:ext cx="40689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3FBB43-F69D-F387-E5F0-2EC7E74BCA18}"/>
              </a:ext>
            </a:extLst>
          </p:cNvPr>
          <p:cNvSpPr txBox="1"/>
          <p:nvPr/>
        </p:nvSpPr>
        <p:spPr>
          <a:xfrm>
            <a:off x="1568389" y="273727"/>
            <a:ext cx="6554678" cy="3767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4"/>
                </a:solidFill>
              </a:rPr>
              <a:t>"FINDING THE ELIGIBILITY ACCORDING TO THE SKILLS"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AC490B-7633-8EEC-171F-5C45AFAAF900}"/>
              </a:ext>
            </a:extLst>
          </p:cNvPr>
          <p:cNvSpPr txBox="1"/>
          <p:nvPr/>
        </p:nvSpPr>
        <p:spPr>
          <a:xfrm>
            <a:off x="3699029" y="3773010"/>
            <a:ext cx="492710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2"/>
                </a:solidFill>
              </a:rPr>
              <a:t>FOR STUDENT NAME : "HETAL GADA"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862168-8C16-7DC6-6793-01B0BF653E4F}"/>
              </a:ext>
            </a:extLst>
          </p:cNvPr>
          <p:cNvSpPr txBox="1"/>
          <p:nvPr/>
        </p:nvSpPr>
        <p:spPr>
          <a:xfrm>
            <a:off x="3773010" y="2470951"/>
            <a:ext cx="465337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2"/>
                </a:solidFill>
              </a:rPr>
              <a:t>FOR STUDENT NAME: "JAMES CHARLES"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0B5F0B-B6F8-8C9A-D868-C1822823D268}"/>
              </a:ext>
            </a:extLst>
          </p:cNvPr>
          <p:cNvSpPr/>
          <p:nvPr/>
        </p:nvSpPr>
        <p:spPr>
          <a:xfrm>
            <a:off x="295922" y="6110796"/>
            <a:ext cx="2840854" cy="3699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F3576E-E6E2-F797-9497-01DE388090B5}"/>
              </a:ext>
            </a:extLst>
          </p:cNvPr>
          <p:cNvSpPr/>
          <p:nvPr/>
        </p:nvSpPr>
        <p:spPr>
          <a:xfrm>
            <a:off x="3876582" y="2900038"/>
            <a:ext cx="6288349" cy="798990"/>
          </a:xfrm>
          <a:prstGeom prst="rect">
            <a:avLst/>
          </a:prstGeom>
          <a:noFill/>
          <a:ln>
            <a:solidFill>
              <a:srgbClr val="E67D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C879F8-B544-EFC7-7E42-24F4660C4C24}"/>
              </a:ext>
            </a:extLst>
          </p:cNvPr>
          <p:cNvSpPr/>
          <p:nvPr/>
        </p:nvSpPr>
        <p:spPr>
          <a:xfrm>
            <a:off x="3773010" y="4202097"/>
            <a:ext cx="6687844" cy="828582"/>
          </a:xfrm>
          <a:prstGeom prst="rect">
            <a:avLst/>
          </a:prstGeom>
          <a:noFill/>
          <a:ln>
            <a:solidFill>
              <a:srgbClr val="E67D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78443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{38E86F10-FBE6-0748-83E5-B0F9C1A484CE}tf10001060</Template>
  <Application>Microsoft Office PowerPoint</Application>
  <PresentationFormat>Widescreen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Facet</vt:lpstr>
      <vt:lpstr>Campus Recruitment Management System </vt:lpstr>
      <vt:lpstr>PROBLEM STATEMENT </vt:lpstr>
      <vt:lpstr>  Proposed Solution  </vt:lpstr>
      <vt:lpstr>LIST OF ENTITIES:</vt:lpstr>
      <vt:lpstr>BUSINESS RULES:</vt:lpstr>
      <vt:lpstr>ER Diagram</vt:lpstr>
      <vt:lpstr>IMPLEMENTATIONS:</vt:lpstr>
      <vt:lpstr>PowerPoint Presentation</vt:lpstr>
      <vt:lpstr>PowerPoint Presentation</vt:lpstr>
      <vt:lpstr>PowerPoint Presentation</vt:lpstr>
      <vt:lpstr>PowerPoint Presentation</vt:lpstr>
      <vt:lpstr>VISUALIZATIONS: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Kumar Mehul</dc:creator>
  <cp:revision>610</cp:revision>
  <dcterms:created xsi:type="dcterms:W3CDTF">2022-12-13T22:30:55Z</dcterms:created>
  <dcterms:modified xsi:type="dcterms:W3CDTF">2022-12-14T22:12:21Z</dcterms:modified>
</cp:coreProperties>
</file>